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70" r:id="rId3"/>
    <p:sldId id="260" r:id="rId4"/>
    <p:sldId id="315" r:id="rId5"/>
    <p:sldId id="324" r:id="rId6"/>
    <p:sldId id="318" r:id="rId7"/>
    <p:sldId id="286" r:id="rId8"/>
    <p:sldId id="317" r:id="rId9"/>
    <p:sldId id="319" r:id="rId10"/>
    <p:sldId id="322" r:id="rId11"/>
    <p:sldId id="320" r:id="rId12"/>
    <p:sldId id="323" r:id="rId13"/>
    <p:sldId id="326" r:id="rId14"/>
    <p:sldId id="325" r:id="rId15"/>
    <p:sldId id="327" r:id="rId16"/>
    <p:sldId id="328" r:id="rId17"/>
    <p:sldId id="329" r:id="rId18"/>
    <p:sldId id="316" r:id="rId19"/>
    <p:sldId id="321" r:id="rId20"/>
    <p:sldId id="291" r:id="rId21"/>
    <p:sldId id="258" r:id="rId22"/>
    <p:sldId id="311" r:id="rId23"/>
    <p:sldId id="297" r:id="rId24"/>
    <p:sldId id="290" r:id="rId25"/>
  </p:sldIdLst>
  <p:sldSz cx="9144000" cy="5143500" type="screen16x9"/>
  <p:notesSz cx="6858000" cy="9144000"/>
  <p:embeddedFontLst>
    <p:embeddedFont>
      <p:font typeface="Luckiest Guy" panose="020B0604020202020204" charset="0"/>
      <p:regular r:id="rId27"/>
    </p:embeddedFont>
    <p:embeddedFont>
      <p:font typeface="Open Sans" panose="020B0606030504020204" pitchFamily="34" charset="0"/>
      <p:regular r:id="rId28"/>
      <p:bold r:id="rId29"/>
      <p:italic r:id="rId30"/>
      <p:boldItalic r:id="rId31"/>
    </p:embeddedFont>
    <p:embeddedFont>
      <p:font typeface="Arial Unicode MS" panose="020B0604020202020204" pitchFamily="34" charset="-128"/>
      <p:regular r:id="rId32"/>
    </p:embeddedFont>
    <p:embeddedFont>
      <p:font typeface="Pacifico" panose="020B0604020202020204" charset="0"/>
      <p:regular r:id="rId33"/>
    </p:embeddedFont>
    <p:embeddedFont>
      <p:font typeface="Nunito Sans" panose="020B0604020202020204"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Architects Daughter" panose="020B0604020202020204" charset="0"/>
      <p:regular r:id="rId42"/>
    </p:embeddedFont>
    <p:embeddedFont>
      <p:font typeface="Dosis" pitchFamily="2" charset="0"/>
      <p:regular r:id="rId43"/>
      <p:bold r:id="rId44"/>
    </p:embeddedFont>
    <p:embeddedFont>
      <p:font typeface="Alef" panose="020B0604020202020204" charset="0"/>
      <p:regular r:id="rId45"/>
      <p:bold r:id="rId46"/>
    </p:embeddedFont>
    <p:embeddedFont>
      <p:font typeface="Squada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604079-F7A4-4A8D-ABB9-CC5E45EC3A82}">
  <a:tblStyle styleId="{36604079-F7A4-4A8D-ABB9-CC5E45EC3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0" autoAdjust="0"/>
    <p:restoredTop sz="94660"/>
  </p:normalViewPr>
  <p:slideViewPr>
    <p:cSldViewPr snapToGrid="0">
      <p:cViewPr varScale="1">
        <p:scale>
          <a:sx n="120" d="100"/>
          <a:sy n="120" d="100"/>
        </p:scale>
        <p:origin x="21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309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44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350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481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471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426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80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044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8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7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e68f0a538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e68f0a538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17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3" name="Google Shape;3173;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e68f0a538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e68f0a538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131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e68f0a538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e68f0a538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1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5"/>
        <p:cNvGrpSpPr/>
        <p:nvPr/>
      </p:nvGrpSpPr>
      <p:grpSpPr>
        <a:xfrm>
          <a:off x="0" y="0"/>
          <a:ext cx="0" cy="0"/>
          <a:chOff x="0" y="0"/>
          <a:chExt cx="0" cy="0"/>
        </a:xfrm>
      </p:grpSpPr>
      <p:sp>
        <p:nvSpPr>
          <p:cNvPr id="4376" name="Google Shape;4376;ge68f0a538b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7" name="Google Shape;4377;ge68f0a538b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e68f0a538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6" name="Google Shape;3206;ge68f0a538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68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466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98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557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817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0362" y="-22891"/>
            <a:ext cx="9224724" cy="5189283"/>
            <a:chOff x="238125" y="848175"/>
            <a:chExt cx="7143750" cy="4018650"/>
          </a:xfrm>
        </p:grpSpPr>
        <p:sp>
          <p:nvSpPr>
            <p:cNvPr id="11" name="Google Shape;11;p2"/>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762750" y="-15300"/>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accent1"/>
          </a:solidFill>
          <a:ln w="9525" cap="flat" cmpd="sng">
            <a:solidFill>
              <a:schemeClr val="dk2"/>
            </a:solidFill>
            <a:prstDash val="solid"/>
            <a:round/>
            <a:headEnd type="none" w="med" len="med"/>
            <a:tailEnd type="none" w="med" len="med"/>
          </a:ln>
        </p:spPr>
      </p:sp>
      <p:pic>
        <p:nvPicPr>
          <p:cNvPr id="44" name="Google Shape;44;p2"/>
          <p:cNvPicPr preferRelativeResize="0"/>
          <p:nvPr/>
        </p:nvPicPr>
        <p:blipFill rotWithShape="1">
          <a:blip r:embed="rId2">
            <a:alphaModFix amt="18000"/>
          </a:blip>
          <a:srcRect l="76456" r="-4464"/>
          <a:stretch/>
        </p:blipFill>
        <p:spPr>
          <a:xfrm flipH="1">
            <a:off x="6916977" y="0"/>
            <a:ext cx="2451574" cy="3670125"/>
          </a:xfrm>
          <a:prstGeom prst="rect">
            <a:avLst/>
          </a:prstGeom>
          <a:noFill/>
          <a:ln>
            <a:noFill/>
          </a:ln>
        </p:spPr>
      </p:pic>
      <p:sp>
        <p:nvSpPr>
          <p:cNvPr id="45" name="Google Shape;45;p2"/>
          <p:cNvSpPr/>
          <p:nvPr/>
        </p:nvSpPr>
        <p:spPr>
          <a:xfrm>
            <a:off x="6743300" y="2792100"/>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dk2"/>
          </a:solidFill>
          <a:ln>
            <a:noFill/>
          </a:ln>
        </p:spPr>
      </p:sp>
      <p:sp>
        <p:nvSpPr>
          <p:cNvPr id="46" name="Google Shape;46;p2"/>
          <p:cNvSpPr/>
          <p:nvPr/>
        </p:nvSpPr>
        <p:spPr>
          <a:xfrm>
            <a:off x="6563750"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47" name="Google Shape;47;p2"/>
          <p:cNvGrpSpPr/>
          <p:nvPr/>
        </p:nvGrpSpPr>
        <p:grpSpPr>
          <a:xfrm>
            <a:off x="1721875" y="314494"/>
            <a:ext cx="5585861" cy="4479342"/>
            <a:chOff x="1721875" y="314494"/>
            <a:chExt cx="5585861" cy="4479342"/>
          </a:xfrm>
        </p:grpSpPr>
        <p:sp>
          <p:nvSpPr>
            <p:cNvPr id="48" name="Google Shape;48;p2"/>
            <p:cNvSpPr/>
            <p:nvPr/>
          </p:nvSpPr>
          <p:spPr>
            <a:xfrm>
              <a:off x="1836264" y="314494"/>
              <a:ext cx="5471471" cy="4479342"/>
            </a:xfrm>
            <a:custGeom>
              <a:avLst/>
              <a:gdLst/>
              <a:ahLst/>
              <a:cxnLst/>
              <a:rect l="l" t="t" r="r" b="b"/>
              <a:pathLst>
                <a:path w="59500" h="48711" extrusionOk="0">
                  <a:moveTo>
                    <a:pt x="31636" y="0"/>
                  </a:moveTo>
                  <a:lnTo>
                    <a:pt x="31467" y="244"/>
                  </a:lnTo>
                  <a:lnTo>
                    <a:pt x="30979" y="901"/>
                  </a:lnTo>
                  <a:lnTo>
                    <a:pt x="30454" y="1539"/>
                  </a:lnTo>
                  <a:lnTo>
                    <a:pt x="29928" y="2158"/>
                  </a:lnTo>
                  <a:lnTo>
                    <a:pt x="29384" y="2759"/>
                  </a:lnTo>
                  <a:lnTo>
                    <a:pt x="28821" y="3340"/>
                  </a:lnTo>
                  <a:lnTo>
                    <a:pt x="28221" y="3903"/>
                  </a:lnTo>
                  <a:lnTo>
                    <a:pt x="27602" y="4429"/>
                  </a:lnTo>
                  <a:lnTo>
                    <a:pt x="26945" y="4935"/>
                  </a:lnTo>
                  <a:lnTo>
                    <a:pt x="26476" y="5273"/>
                  </a:lnTo>
                  <a:lnTo>
                    <a:pt x="26007" y="5592"/>
                  </a:lnTo>
                  <a:lnTo>
                    <a:pt x="25519" y="5873"/>
                  </a:lnTo>
                  <a:lnTo>
                    <a:pt x="25031" y="6155"/>
                  </a:lnTo>
                  <a:lnTo>
                    <a:pt x="24525" y="6399"/>
                  </a:lnTo>
                  <a:lnTo>
                    <a:pt x="24018" y="6624"/>
                  </a:lnTo>
                  <a:lnTo>
                    <a:pt x="23511" y="6812"/>
                  </a:lnTo>
                  <a:lnTo>
                    <a:pt x="22986" y="6980"/>
                  </a:lnTo>
                  <a:lnTo>
                    <a:pt x="22461" y="7131"/>
                  </a:lnTo>
                  <a:lnTo>
                    <a:pt x="21935" y="7243"/>
                  </a:lnTo>
                  <a:lnTo>
                    <a:pt x="21391" y="7337"/>
                  </a:lnTo>
                  <a:lnTo>
                    <a:pt x="20828" y="7393"/>
                  </a:lnTo>
                  <a:lnTo>
                    <a:pt x="20265" y="7431"/>
                  </a:lnTo>
                  <a:lnTo>
                    <a:pt x="19702" y="7431"/>
                  </a:lnTo>
                  <a:lnTo>
                    <a:pt x="19121" y="7412"/>
                  </a:lnTo>
                  <a:lnTo>
                    <a:pt x="18539" y="7337"/>
                  </a:lnTo>
                  <a:lnTo>
                    <a:pt x="17976" y="7262"/>
                  </a:lnTo>
                  <a:lnTo>
                    <a:pt x="17432" y="7149"/>
                  </a:lnTo>
                  <a:lnTo>
                    <a:pt x="16907" y="6999"/>
                  </a:lnTo>
                  <a:lnTo>
                    <a:pt x="16381" y="6830"/>
                  </a:lnTo>
                  <a:lnTo>
                    <a:pt x="15856" y="6643"/>
                  </a:lnTo>
                  <a:lnTo>
                    <a:pt x="15368" y="6399"/>
                  </a:lnTo>
                  <a:lnTo>
                    <a:pt x="14861" y="6155"/>
                  </a:lnTo>
                  <a:lnTo>
                    <a:pt x="14392" y="5855"/>
                  </a:lnTo>
                  <a:lnTo>
                    <a:pt x="13905" y="5517"/>
                  </a:lnTo>
                  <a:lnTo>
                    <a:pt x="13679" y="5329"/>
                  </a:lnTo>
                  <a:lnTo>
                    <a:pt x="13454" y="5142"/>
                  </a:lnTo>
                  <a:lnTo>
                    <a:pt x="13023" y="4710"/>
                  </a:lnTo>
                  <a:lnTo>
                    <a:pt x="12591" y="4260"/>
                  </a:lnTo>
                  <a:lnTo>
                    <a:pt x="12572" y="4504"/>
                  </a:lnTo>
                  <a:lnTo>
                    <a:pt x="12460" y="5892"/>
                  </a:lnTo>
                  <a:lnTo>
                    <a:pt x="12403" y="6586"/>
                  </a:lnTo>
                  <a:lnTo>
                    <a:pt x="12310" y="7281"/>
                  </a:lnTo>
                  <a:lnTo>
                    <a:pt x="12197" y="7862"/>
                  </a:lnTo>
                  <a:lnTo>
                    <a:pt x="12084" y="8425"/>
                  </a:lnTo>
                  <a:lnTo>
                    <a:pt x="11934" y="8969"/>
                  </a:lnTo>
                  <a:lnTo>
                    <a:pt x="11747" y="9513"/>
                  </a:lnTo>
                  <a:lnTo>
                    <a:pt x="11540" y="10058"/>
                  </a:lnTo>
                  <a:lnTo>
                    <a:pt x="11296" y="10583"/>
                  </a:lnTo>
                  <a:lnTo>
                    <a:pt x="11034" y="11108"/>
                  </a:lnTo>
                  <a:lnTo>
                    <a:pt x="10733" y="11596"/>
                  </a:lnTo>
                  <a:lnTo>
                    <a:pt x="10415" y="12103"/>
                  </a:lnTo>
                  <a:lnTo>
                    <a:pt x="10227" y="12328"/>
                  </a:lnTo>
                  <a:lnTo>
                    <a:pt x="10039" y="12553"/>
                  </a:lnTo>
                  <a:lnTo>
                    <a:pt x="9852" y="12778"/>
                  </a:lnTo>
                  <a:lnTo>
                    <a:pt x="9626" y="12966"/>
                  </a:lnTo>
                  <a:lnTo>
                    <a:pt x="9401" y="13135"/>
                  </a:lnTo>
                  <a:lnTo>
                    <a:pt x="9139" y="13304"/>
                  </a:lnTo>
                  <a:lnTo>
                    <a:pt x="8763" y="13491"/>
                  </a:lnTo>
                  <a:lnTo>
                    <a:pt x="8388" y="13679"/>
                  </a:lnTo>
                  <a:lnTo>
                    <a:pt x="8013" y="13848"/>
                  </a:lnTo>
                  <a:lnTo>
                    <a:pt x="7619" y="13979"/>
                  </a:lnTo>
                  <a:lnTo>
                    <a:pt x="7225" y="14092"/>
                  </a:lnTo>
                  <a:lnTo>
                    <a:pt x="6831" y="14186"/>
                  </a:lnTo>
                  <a:lnTo>
                    <a:pt x="6418" y="14279"/>
                  </a:lnTo>
                  <a:lnTo>
                    <a:pt x="6024" y="14336"/>
                  </a:lnTo>
                  <a:lnTo>
                    <a:pt x="5630" y="14392"/>
                  </a:lnTo>
                  <a:lnTo>
                    <a:pt x="5236" y="14429"/>
                  </a:lnTo>
                  <a:lnTo>
                    <a:pt x="4823" y="14467"/>
                  </a:lnTo>
                  <a:lnTo>
                    <a:pt x="4016" y="14467"/>
                  </a:lnTo>
                  <a:lnTo>
                    <a:pt x="3622" y="14448"/>
                  </a:lnTo>
                  <a:lnTo>
                    <a:pt x="3228" y="14429"/>
                  </a:lnTo>
                  <a:lnTo>
                    <a:pt x="2815" y="14392"/>
                  </a:lnTo>
                  <a:lnTo>
                    <a:pt x="2009" y="14279"/>
                  </a:lnTo>
                  <a:lnTo>
                    <a:pt x="1202" y="14129"/>
                  </a:lnTo>
                  <a:lnTo>
                    <a:pt x="620" y="13998"/>
                  </a:lnTo>
                  <a:lnTo>
                    <a:pt x="1" y="13829"/>
                  </a:lnTo>
                  <a:lnTo>
                    <a:pt x="170" y="14017"/>
                  </a:lnTo>
                  <a:lnTo>
                    <a:pt x="414" y="14336"/>
                  </a:lnTo>
                  <a:lnTo>
                    <a:pt x="676" y="14655"/>
                  </a:lnTo>
                  <a:lnTo>
                    <a:pt x="920" y="14992"/>
                  </a:lnTo>
                  <a:lnTo>
                    <a:pt x="1164" y="15330"/>
                  </a:lnTo>
                  <a:lnTo>
                    <a:pt x="1615" y="16043"/>
                  </a:lnTo>
                  <a:lnTo>
                    <a:pt x="2046" y="16794"/>
                  </a:lnTo>
                  <a:lnTo>
                    <a:pt x="2440" y="17582"/>
                  </a:lnTo>
                  <a:lnTo>
                    <a:pt x="2797" y="18370"/>
                  </a:lnTo>
                  <a:lnTo>
                    <a:pt x="3116" y="19214"/>
                  </a:lnTo>
                  <a:lnTo>
                    <a:pt x="3397" y="20059"/>
                  </a:lnTo>
                  <a:lnTo>
                    <a:pt x="3641" y="20903"/>
                  </a:lnTo>
                  <a:lnTo>
                    <a:pt x="3847" y="21785"/>
                  </a:lnTo>
                  <a:lnTo>
                    <a:pt x="4016" y="22648"/>
                  </a:lnTo>
                  <a:lnTo>
                    <a:pt x="4073" y="23098"/>
                  </a:lnTo>
                  <a:lnTo>
                    <a:pt x="4129" y="23530"/>
                  </a:lnTo>
                  <a:lnTo>
                    <a:pt x="4166" y="23980"/>
                  </a:lnTo>
                  <a:lnTo>
                    <a:pt x="4204" y="24412"/>
                  </a:lnTo>
                  <a:lnTo>
                    <a:pt x="4204" y="24843"/>
                  </a:lnTo>
                  <a:lnTo>
                    <a:pt x="4204" y="25275"/>
                  </a:lnTo>
                  <a:lnTo>
                    <a:pt x="4204" y="25706"/>
                  </a:lnTo>
                  <a:lnTo>
                    <a:pt x="4185" y="26138"/>
                  </a:lnTo>
                  <a:lnTo>
                    <a:pt x="4148" y="26569"/>
                  </a:lnTo>
                  <a:lnTo>
                    <a:pt x="4091" y="26982"/>
                  </a:lnTo>
                  <a:lnTo>
                    <a:pt x="3997" y="27545"/>
                  </a:lnTo>
                  <a:lnTo>
                    <a:pt x="3885" y="28108"/>
                  </a:lnTo>
                  <a:lnTo>
                    <a:pt x="3735" y="28652"/>
                  </a:lnTo>
                  <a:lnTo>
                    <a:pt x="3547" y="29196"/>
                  </a:lnTo>
                  <a:lnTo>
                    <a:pt x="3341" y="29703"/>
                  </a:lnTo>
                  <a:lnTo>
                    <a:pt x="3097" y="30210"/>
                  </a:lnTo>
                  <a:lnTo>
                    <a:pt x="2797" y="30716"/>
                  </a:lnTo>
                  <a:lnTo>
                    <a:pt x="2478" y="31185"/>
                  </a:lnTo>
                  <a:lnTo>
                    <a:pt x="2403" y="31298"/>
                  </a:lnTo>
                  <a:lnTo>
                    <a:pt x="3059" y="31223"/>
                  </a:lnTo>
                  <a:lnTo>
                    <a:pt x="3697" y="31166"/>
                  </a:lnTo>
                  <a:lnTo>
                    <a:pt x="4316" y="31148"/>
                  </a:lnTo>
                  <a:lnTo>
                    <a:pt x="4936" y="31166"/>
                  </a:lnTo>
                  <a:lnTo>
                    <a:pt x="5536" y="31204"/>
                  </a:lnTo>
                  <a:lnTo>
                    <a:pt x="6136" y="31279"/>
                  </a:lnTo>
                  <a:lnTo>
                    <a:pt x="6737" y="31373"/>
                  </a:lnTo>
                  <a:lnTo>
                    <a:pt x="7319" y="31523"/>
                  </a:lnTo>
                  <a:lnTo>
                    <a:pt x="7881" y="31692"/>
                  </a:lnTo>
                  <a:lnTo>
                    <a:pt x="8444" y="31898"/>
                  </a:lnTo>
                  <a:lnTo>
                    <a:pt x="8989" y="32142"/>
                  </a:lnTo>
                  <a:lnTo>
                    <a:pt x="9533" y="32424"/>
                  </a:lnTo>
                  <a:lnTo>
                    <a:pt x="10058" y="32724"/>
                  </a:lnTo>
                  <a:lnTo>
                    <a:pt x="10583" y="33080"/>
                  </a:lnTo>
                  <a:lnTo>
                    <a:pt x="11090" y="33456"/>
                  </a:lnTo>
                  <a:lnTo>
                    <a:pt x="11578" y="33868"/>
                  </a:lnTo>
                  <a:lnTo>
                    <a:pt x="12047" y="34319"/>
                  </a:lnTo>
                  <a:lnTo>
                    <a:pt x="12478" y="34788"/>
                  </a:lnTo>
                  <a:lnTo>
                    <a:pt x="12891" y="35276"/>
                  </a:lnTo>
                  <a:lnTo>
                    <a:pt x="13248" y="35764"/>
                  </a:lnTo>
                  <a:lnTo>
                    <a:pt x="13567" y="36270"/>
                  </a:lnTo>
                  <a:lnTo>
                    <a:pt x="13867" y="36795"/>
                  </a:lnTo>
                  <a:lnTo>
                    <a:pt x="14130" y="37321"/>
                  </a:lnTo>
                  <a:lnTo>
                    <a:pt x="14355" y="37884"/>
                  </a:lnTo>
                  <a:lnTo>
                    <a:pt x="14542" y="38447"/>
                  </a:lnTo>
                  <a:lnTo>
                    <a:pt x="14711" y="39028"/>
                  </a:lnTo>
                  <a:lnTo>
                    <a:pt x="14843" y="39610"/>
                  </a:lnTo>
                  <a:lnTo>
                    <a:pt x="14936" y="40210"/>
                  </a:lnTo>
                  <a:lnTo>
                    <a:pt x="14993" y="40830"/>
                  </a:lnTo>
                  <a:lnTo>
                    <a:pt x="15030" y="41468"/>
                  </a:lnTo>
                  <a:lnTo>
                    <a:pt x="15030" y="42106"/>
                  </a:lnTo>
                  <a:lnTo>
                    <a:pt x="15012" y="42744"/>
                  </a:lnTo>
                  <a:lnTo>
                    <a:pt x="15255" y="42537"/>
                  </a:lnTo>
                  <a:lnTo>
                    <a:pt x="15499" y="42331"/>
                  </a:lnTo>
                  <a:lnTo>
                    <a:pt x="15875" y="42068"/>
                  </a:lnTo>
                  <a:lnTo>
                    <a:pt x="16250" y="41824"/>
                  </a:lnTo>
                  <a:lnTo>
                    <a:pt x="16644" y="41599"/>
                  </a:lnTo>
                  <a:lnTo>
                    <a:pt x="17019" y="41411"/>
                  </a:lnTo>
                  <a:lnTo>
                    <a:pt x="17413" y="41242"/>
                  </a:lnTo>
                  <a:lnTo>
                    <a:pt x="17826" y="41111"/>
                  </a:lnTo>
                  <a:lnTo>
                    <a:pt x="18220" y="40980"/>
                  </a:lnTo>
                  <a:lnTo>
                    <a:pt x="18633" y="40886"/>
                  </a:lnTo>
                  <a:lnTo>
                    <a:pt x="19046" y="40811"/>
                  </a:lnTo>
                  <a:lnTo>
                    <a:pt x="19458" y="40755"/>
                  </a:lnTo>
                  <a:lnTo>
                    <a:pt x="19890" y="40717"/>
                  </a:lnTo>
                  <a:lnTo>
                    <a:pt x="20322" y="40698"/>
                  </a:lnTo>
                  <a:lnTo>
                    <a:pt x="20753" y="40698"/>
                  </a:lnTo>
                  <a:lnTo>
                    <a:pt x="21185" y="40717"/>
                  </a:lnTo>
                  <a:lnTo>
                    <a:pt x="21635" y="40773"/>
                  </a:lnTo>
                  <a:lnTo>
                    <a:pt x="22067" y="40830"/>
                  </a:lnTo>
                  <a:lnTo>
                    <a:pt x="22386" y="40886"/>
                  </a:lnTo>
                  <a:lnTo>
                    <a:pt x="22686" y="40942"/>
                  </a:lnTo>
                  <a:lnTo>
                    <a:pt x="22986" y="41017"/>
                  </a:lnTo>
                  <a:lnTo>
                    <a:pt x="23267" y="41111"/>
                  </a:lnTo>
                  <a:lnTo>
                    <a:pt x="23849" y="41317"/>
                  </a:lnTo>
                  <a:lnTo>
                    <a:pt x="24393" y="41561"/>
                  </a:lnTo>
                  <a:lnTo>
                    <a:pt x="24937" y="41843"/>
                  </a:lnTo>
                  <a:lnTo>
                    <a:pt x="25463" y="42143"/>
                  </a:lnTo>
                  <a:lnTo>
                    <a:pt x="25969" y="42500"/>
                  </a:lnTo>
                  <a:lnTo>
                    <a:pt x="26457" y="42856"/>
                  </a:lnTo>
                  <a:lnTo>
                    <a:pt x="26776" y="43138"/>
                  </a:lnTo>
                  <a:lnTo>
                    <a:pt x="27095" y="43400"/>
                  </a:lnTo>
                  <a:lnTo>
                    <a:pt x="27395" y="43682"/>
                  </a:lnTo>
                  <a:lnTo>
                    <a:pt x="27696" y="43982"/>
                  </a:lnTo>
                  <a:lnTo>
                    <a:pt x="27977" y="44282"/>
                  </a:lnTo>
                  <a:lnTo>
                    <a:pt x="28240" y="44582"/>
                  </a:lnTo>
                  <a:lnTo>
                    <a:pt x="28502" y="44901"/>
                  </a:lnTo>
                  <a:lnTo>
                    <a:pt x="28746" y="45220"/>
                  </a:lnTo>
                  <a:lnTo>
                    <a:pt x="28990" y="45558"/>
                  </a:lnTo>
                  <a:lnTo>
                    <a:pt x="29234" y="45877"/>
                  </a:lnTo>
                  <a:lnTo>
                    <a:pt x="29666" y="46571"/>
                  </a:lnTo>
                  <a:lnTo>
                    <a:pt x="30079" y="47284"/>
                  </a:lnTo>
                  <a:lnTo>
                    <a:pt x="30454" y="48035"/>
                  </a:lnTo>
                  <a:lnTo>
                    <a:pt x="30773" y="48710"/>
                  </a:lnTo>
                  <a:lnTo>
                    <a:pt x="30829" y="48579"/>
                  </a:lnTo>
                  <a:lnTo>
                    <a:pt x="31204" y="47847"/>
                  </a:lnTo>
                  <a:lnTo>
                    <a:pt x="31411" y="47491"/>
                  </a:lnTo>
                  <a:lnTo>
                    <a:pt x="31617" y="47153"/>
                  </a:lnTo>
                  <a:lnTo>
                    <a:pt x="31880" y="46740"/>
                  </a:lnTo>
                  <a:lnTo>
                    <a:pt x="32180" y="46346"/>
                  </a:lnTo>
                  <a:lnTo>
                    <a:pt x="32461" y="45971"/>
                  </a:lnTo>
                  <a:lnTo>
                    <a:pt x="32780" y="45596"/>
                  </a:lnTo>
                  <a:lnTo>
                    <a:pt x="33081" y="45239"/>
                  </a:lnTo>
                  <a:lnTo>
                    <a:pt x="33418" y="44883"/>
                  </a:lnTo>
                  <a:lnTo>
                    <a:pt x="33737" y="44526"/>
                  </a:lnTo>
                  <a:lnTo>
                    <a:pt x="34094" y="44207"/>
                  </a:lnTo>
                  <a:lnTo>
                    <a:pt x="34432" y="43869"/>
                  </a:lnTo>
                  <a:lnTo>
                    <a:pt x="34807" y="43550"/>
                  </a:lnTo>
                  <a:lnTo>
                    <a:pt x="35163" y="43250"/>
                  </a:lnTo>
                  <a:lnTo>
                    <a:pt x="35539" y="42950"/>
                  </a:lnTo>
                  <a:lnTo>
                    <a:pt x="35933" y="42668"/>
                  </a:lnTo>
                  <a:lnTo>
                    <a:pt x="36327" y="42387"/>
                  </a:lnTo>
                  <a:lnTo>
                    <a:pt x="37134" y="41843"/>
                  </a:lnTo>
                  <a:lnTo>
                    <a:pt x="37509" y="41618"/>
                  </a:lnTo>
                  <a:lnTo>
                    <a:pt x="37865" y="41411"/>
                  </a:lnTo>
                  <a:lnTo>
                    <a:pt x="38241" y="41205"/>
                  </a:lnTo>
                  <a:lnTo>
                    <a:pt x="38635" y="41017"/>
                  </a:lnTo>
                  <a:lnTo>
                    <a:pt x="39029" y="40848"/>
                  </a:lnTo>
                  <a:lnTo>
                    <a:pt x="39423" y="40717"/>
                  </a:lnTo>
                  <a:lnTo>
                    <a:pt x="39835" y="40586"/>
                  </a:lnTo>
                  <a:lnTo>
                    <a:pt x="40248" y="40473"/>
                  </a:lnTo>
                  <a:lnTo>
                    <a:pt x="40867" y="40379"/>
                  </a:lnTo>
                  <a:lnTo>
                    <a:pt x="41487" y="40304"/>
                  </a:lnTo>
                  <a:lnTo>
                    <a:pt x="42087" y="40248"/>
                  </a:lnTo>
                  <a:lnTo>
                    <a:pt x="42706" y="40229"/>
                  </a:lnTo>
                  <a:lnTo>
                    <a:pt x="43325" y="40229"/>
                  </a:lnTo>
                  <a:lnTo>
                    <a:pt x="43945" y="40267"/>
                  </a:lnTo>
                  <a:lnTo>
                    <a:pt x="44545" y="40323"/>
                  </a:lnTo>
                  <a:lnTo>
                    <a:pt x="45164" y="40379"/>
                  </a:lnTo>
                  <a:lnTo>
                    <a:pt x="45690" y="40454"/>
                  </a:lnTo>
                  <a:lnTo>
                    <a:pt x="46196" y="40529"/>
                  </a:lnTo>
                  <a:lnTo>
                    <a:pt x="47209" y="40717"/>
                  </a:lnTo>
                  <a:lnTo>
                    <a:pt x="48223" y="40942"/>
                  </a:lnTo>
                  <a:lnTo>
                    <a:pt x="49217" y="41205"/>
                  </a:lnTo>
                  <a:lnTo>
                    <a:pt x="50418" y="41543"/>
                  </a:lnTo>
                  <a:lnTo>
                    <a:pt x="51600" y="41899"/>
                  </a:lnTo>
                  <a:lnTo>
                    <a:pt x="52182" y="42106"/>
                  </a:lnTo>
                  <a:lnTo>
                    <a:pt x="52745" y="42312"/>
                  </a:lnTo>
                  <a:lnTo>
                    <a:pt x="53326" y="42537"/>
                  </a:lnTo>
                  <a:lnTo>
                    <a:pt x="53889" y="42800"/>
                  </a:lnTo>
                  <a:lnTo>
                    <a:pt x="53946" y="42800"/>
                  </a:lnTo>
                  <a:lnTo>
                    <a:pt x="53570" y="42087"/>
                  </a:lnTo>
                  <a:lnTo>
                    <a:pt x="53214" y="41393"/>
                  </a:lnTo>
                  <a:lnTo>
                    <a:pt x="52895" y="40661"/>
                  </a:lnTo>
                  <a:lnTo>
                    <a:pt x="52613" y="39948"/>
                  </a:lnTo>
                  <a:lnTo>
                    <a:pt x="52351" y="39216"/>
                  </a:lnTo>
                  <a:lnTo>
                    <a:pt x="52144" y="38484"/>
                  </a:lnTo>
                  <a:lnTo>
                    <a:pt x="51957" y="37752"/>
                  </a:lnTo>
                  <a:lnTo>
                    <a:pt x="51806" y="37002"/>
                  </a:lnTo>
                  <a:lnTo>
                    <a:pt x="51713" y="36251"/>
                  </a:lnTo>
                  <a:lnTo>
                    <a:pt x="51638" y="35501"/>
                  </a:lnTo>
                  <a:lnTo>
                    <a:pt x="51619" y="34732"/>
                  </a:lnTo>
                  <a:lnTo>
                    <a:pt x="51638" y="33962"/>
                  </a:lnTo>
                  <a:lnTo>
                    <a:pt x="51675" y="33193"/>
                  </a:lnTo>
                  <a:lnTo>
                    <a:pt x="51769" y="32424"/>
                  </a:lnTo>
                  <a:lnTo>
                    <a:pt x="51919" y="31636"/>
                  </a:lnTo>
                  <a:lnTo>
                    <a:pt x="52088" y="30847"/>
                  </a:lnTo>
                  <a:lnTo>
                    <a:pt x="52313" y="30078"/>
                  </a:lnTo>
                  <a:lnTo>
                    <a:pt x="52576" y="29309"/>
                  </a:lnTo>
                  <a:lnTo>
                    <a:pt x="52857" y="28596"/>
                  </a:lnTo>
                  <a:lnTo>
                    <a:pt x="53176" y="27883"/>
                  </a:lnTo>
                  <a:lnTo>
                    <a:pt x="53533" y="27207"/>
                  </a:lnTo>
                  <a:lnTo>
                    <a:pt x="53908" y="26551"/>
                  </a:lnTo>
                  <a:lnTo>
                    <a:pt x="54340" y="25913"/>
                  </a:lnTo>
                  <a:lnTo>
                    <a:pt x="54790" y="25312"/>
                  </a:lnTo>
                  <a:lnTo>
                    <a:pt x="55278" y="24731"/>
                  </a:lnTo>
                  <a:lnTo>
                    <a:pt x="55784" y="24168"/>
                  </a:lnTo>
                  <a:lnTo>
                    <a:pt x="56328" y="23642"/>
                  </a:lnTo>
                  <a:lnTo>
                    <a:pt x="56910" y="23117"/>
                  </a:lnTo>
                  <a:lnTo>
                    <a:pt x="57511" y="22629"/>
                  </a:lnTo>
                  <a:lnTo>
                    <a:pt x="58149" y="22160"/>
                  </a:lnTo>
                  <a:lnTo>
                    <a:pt x="58805" y="21728"/>
                  </a:lnTo>
                  <a:lnTo>
                    <a:pt x="59499" y="21297"/>
                  </a:lnTo>
                  <a:lnTo>
                    <a:pt x="58862" y="21072"/>
                  </a:lnTo>
                  <a:lnTo>
                    <a:pt x="58242" y="20809"/>
                  </a:lnTo>
                  <a:lnTo>
                    <a:pt x="57642" y="20528"/>
                  </a:lnTo>
                  <a:lnTo>
                    <a:pt x="57060" y="20209"/>
                  </a:lnTo>
                  <a:lnTo>
                    <a:pt x="56497" y="19871"/>
                  </a:lnTo>
                  <a:lnTo>
                    <a:pt x="55972" y="19514"/>
                  </a:lnTo>
                  <a:lnTo>
                    <a:pt x="55447" y="19139"/>
                  </a:lnTo>
                  <a:lnTo>
                    <a:pt x="54959" y="18726"/>
                  </a:lnTo>
                  <a:lnTo>
                    <a:pt x="54471" y="18295"/>
                  </a:lnTo>
                  <a:lnTo>
                    <a:pt x="54021" y="17844"/>
                  </a:lnTo>
                  <a:lnTo>
                    <a:pt x="53589" y="17375"/>
                  </a:lnTo>
                  <a:lnTo>
                    <a:pt x="53157" y="16887"/>
                  </a:lnTo>
                  <a:lnTo>
                    <a:pt x="52763" y="16362"/>
                  </a:lnTo>
                  <a:lnTo>
                    <a:pt x="52388" y="15837"/>
                  </a:lnTo>
                  <a:lnTo>
                    <a:pt x="52013" y="15274"/>
                  </a:lnTo>
                  <a:lnTo>
                    <a:pt x="51675" y="14692"/>
                  </a:lnTo>
                  <a:lnTo>
                    <a:pt x="51356" y="14092"/>
                  </a:lnTo>
                  <a:lnTo>
                    <a:pt x="51075" y="13491"/>
                  </a:lnTo>
                  <a:lnTo>
                    <a:pt x="50793" y="12891"/>
                  </a:lnTo>
                  <a:lnTo>
                    <a:pt x="50568" y="12290"/>
                  </a:lnTo>
                  <a:lnTo>
                    <a:pt x="50362" y="11671"/>
                  </a:lnTo>
                  <a:lnTo>
                    <a:pt x="50174" y="11052"/>
                  </a:lnTo>
                  <a:lnTo>
                    <a:pt x="50024" y="10433"/>
                  </a:lnTo>
                  <a:lnTo>
                    <a:pt x="49911" y="9795"/>
                  </a:lnTo>
                  <a:lnTo>
                    <a:pt x="49818" y="9176"/>
                  </a:lnTo>
                  <a:lnTo>
                    <a:pt x="49761" y="8519"/>
                  </a:lnTo>
                  <a:lnTo>
                    <a:pt x="49743" y="7881"/>
                  </a:lnTo>
                  <a:lnTo>
                    <a:pt x="49761" y="7224"/>
                  </a:lnTo>
                  <a:lnTo>
                    <a:pt x="49799" y="6586"/>
                  </a:lnTo>
                  <a:lnTo>
                    <a:pt x="49874" y="5911"/>
                  </a:lnTo>
                  <a:lnTo>
                    <a:pt x="49986" y="5254"/>
                  </a:lnTo>
                  <a:lnTo>
                    <a:pt x="50118" y="4579"/>
                  </a:lnTo>
                  <a:lnTo>
                    <a:pt x="49911" y="4729"/>
                  </a:lnTo>
                  <a:lnTo>
                    <a:pt x="49480" y="5029"/>
                  </a:lnTo>
                  <a:lnTo>
                    <a:pt x="49030" y="5310"/>
                  </a:lnTo>
                  <a:lnTo>
                    <a:pt x="48598" y="5592"/>
                  </a:lnTo>
                  <a:lnTo>
                    <a:pt x="48148" y="5855"/>
                  </a:lnTo>
                  <a:lnTo>
                    <a:pt x="47679" y="6099"/>
                  </a:lnTo>
                  <a:lnTo>
                    <a:pt x="47209" y="6324"/>
                  </a:lnTo>
                  <a:lnTo>
                    <a:pt x="46740" y="6530"/>
                  </a:lnTo>
                  <a:lnTo>
                    <a:pt x="46271" y="6736"/>
                  </a:lnTo>
                  <a:lnTo>
                    <a:pt x="45783" y="6905"/>
                  </a:lnTo>
                  <a:lnTo>
                    <a:pt x="45296" y="7074"/>
                  </a:lnTo>
                  <a:lnTo>
                    <a:pt x="44808" y="7206"/>
                  </a:lnTo>
                  <a:lnTo>
                    <a:pt x="44301" y="7337"/>
                  </a:lnTo>
                  <a:lnTo>
                    <a:pt x="43776" y="7449"/>
                  </a:lnTo>
                  <a:lnTo>
                    <a:pt x="43269" y="7525"/>
                  </a:lnTo>
                  <a:lnTo>
                    <a:pt x="42744" y="7600"/>
                  </a:lnTo>
                  <a:lnTo>
                    <a:pt x="42200" y="7637"/>
                  </a:lnTo>
                  <a:lnTo>
                    <a:pt x="41731" y="7656"/>
                  </a:lnTo>
                  <a:lnTo>
                    <a:pt x="41261" y="7656"/>
                  </a:lnTo>
                  <a:lnTo>
                    <a:pt x="40811" y="7637"/>
                  </a:lnTo>
                  <a:lnTo>
                    <a:pt x="40361" y="7600"/>
                  </a:lnTo>
                  <a:lnTo>
                    <a:pt x="39911" y="7543"/>
                  </a:lnTo>
                  <a:lnTo>
                    <a:pt x="39460" y="7468"/>
                  </a:lnTo>
                  <a:lnTo>
                    <a:pt x="39029" y="7374"/>
                  </a:lnTo>
                  <a:lnTo>
                    <a:pt x="38578" y="7262"/>
                  </a:lnTo>
                  <a:lnTo>
                    <a:pt x="38166" y="7131"/>
                  </a:lnTo>
                  <a:lnTo>
                    <a:pt x="37734" y="6980"/>
                  </a:lnTo>
                  <a:lnTo>
                    <a:pt x="37321" y="6812"/>
                  </a:lnTo>
                  <a:lnTo>
                    <a:pt x="36908" y="6605"/>
                  </a:lnTo>
                  <a:lnTo>
                    <a:pt x="36514" y="6399"/>
                  </a:lnTo>
                  <a:lnTo>
                    <a:pt x="36102" y="6174"/>
                  </a:lnTo>
                  <a:lnTo>
                    <a:pt x="35726" y="5911"/>
                  </a:lnTo>
                  <a:lnTo>
                    <a:pt x="35332" y="5648"/>
                  </a:lnTo>
                  <a:lnTo>
                    <a:pt x="34788" y="5217"/>
                  </a:lnTo>
                  <a:lnTo>
                    <a:pt x="34525" y="4991"/>
                  </a:lnTo>
                  <a:lnTo>
                    <a:pt x="34263" y="4748"/>
                  </a:lnTo>
                  <a:lnTo>
                    <a:pt x="34019" y="4522"/>
                  </a:lnTo>
                  <a:lnTo>
                    <a:pt x="33775" y="4260"/>
                  </a:lnTo>
                  <a:lnTo>
                    <a:pt x="33569" y="4016"/>
                  </a:lnTo>
                  <a:lnTo>
                    <a:pt x="33343" y="3753"/>
                  </a:lnTo>
                  <a:lnTo>
                    <a:pt x="33137" y="3472"/>
                  </a:lnTo>
                  <a:lnTo>
                    <a:pt x="32949" y="3190"/>
                  </a:lnTo>
                  <a:lnTo>
                    <a:pt x="32762" y="2909"/>
                  </a:lnTo>
                  <a:lnTo>
                    <a:pt x="32593" y="2609"/>
                  </a:lnTo>
                  <a:lnTo>
                    <a:pt x="32424" y="2308"/>
                  </a:lnTo>
                  <a:lnTo>
                    <a:pt x="32274" y="1989"/>
                  </a:lnTo>
                  <a:lnTo>
                    <a:pt x="32142" y="1670"/>
                  </a:lnTo>
                  <a:lnTo>
                    <a:pt x="32011" y="1333"/>
                  </a:lnTo>
                  <a:lnTo>
                    <a:pt x="31917" y="1014"/>
                  </a:lnTo>
                  <a:lnTo>
                    <a:pt x="31824" y="676"/>
                  </a:lnTo>
                  <a:lnTo>
                    <a:pt x="31636" y="0"/>
                  </a:lnTo>
                  <a:close/>
                </a:path>
              </a:pathLst>
            </a:custGeom>
            <a:solidFill>
              <a:schemeClr val="lt1"/>
            </a:solidFill>
            <a:ln w="38100" cap="flat" cmpd="sng">
              <a:solidFill>
                <a:schemeClr val="dk1"/>
              </a:solidFill>
              <a:prstDash val="solid"/>
              <a:round/>
              <a:headEnd type="none" w="sm" len="sm"/>
              <a:tailEnd type="none" w="sm" len="sm"/>
            </a:ln>
            <a:effectLst>
              <a:outerShdw dist="1428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497850" y="10648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498225" y="5374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05150" y="39228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67750" y="40727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721875" y="877300"/>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54" name="Google Shape;54;p2"/>
            <p:cNvSpPr/>
            <p:nvPr/>
          </p:nvSpPr>
          <p:spPr>
            <a:xfrm flipH="1">
              <a:off x="6563750" y="746788"/>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grpSp>
      <p:sp>
        <p:nvSpPr>
          <p:cNvPr id="55" name="Google Shape;55;p2"/>
          <p:cNvSpPr txBox="1">
            <a:spLocks noGrp="1"/>
          </p:cNvSpPr>
          <p:nvPr>
            <p:ph type="ctrTitle"/>
          </p:nvPr>
        </p:nvSpPr>
        <p:spPr>
          <a:xfrm>
            <a:off x="2391000" y="1404700"/>
            <a:ext cx="4362000" cy="1595700"/>
          </a:xfrm>
          <a:prstGeom prst="rect">
            <a:avLst/>
          </a:prstGeom>
          <a:effectLst>
            <a:outerShdw dist="47625" dir="5400000" algn="bl" rotWithShape="0">
              <a:schemeClr val="dk1">
                <a:alpha val="80000"/>
              </a:schemeClr>
            </a:outerShdw>
          </a:effectLst>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2"/>
          <p:cNvSpPr/>
          <p:nvPr/>
        </p:nvSpPr>
        <p:spPr>
          <a:xfrm>
            <a:off x="148897" y="-36875"/>
            <a:ext cx="1137553" cy="3266876"/>
          </a:xfrm>
          <a:custGeom>
            <a:avLst/>
            <a:gdLst/>
            <a:ahLst/>
            <a:cxnLst/>
            <a:rect l="l" t="t" r="r" b="b"/>
            <a:pathLst>
              <a:path w="12009" h="34488" extrusionOk="0">
                <a:moveTo>
                  <a:pt x="9663" y="0"/>
                </a:moveTo>
                <a:lnTo>
                  <a:pt x="9551" y="19"/>
                </a:lnTo>
                <a:lnTo>
                  <a:pt x="8125" y="263"/>
                </a:lnTo>
                <a:lnTo>
                  <a:pt x="6699" y="488"/>
                </a:lnTo>
                <a:lnTo>
                  <a:pt x="5273" y="732"/>
                </a:lnTo>
                <a:lnTo>
                  <a:pt x="3828" y="976"/>
                </a:lnTo>
                <a:lnTo>
                  <a:pt x="3772" y="995"/>
                </a:lnTo>
                <a:lnTo>
                  <a:pt x="3772" y="1032"/>
                </a:lnTo>
                <a:lnTo>
                  <a:pt x="3547" y="2402"/>
                </a:lnTo>
                <a:lnTo>
                  <a:pt x="3321" y="3790"/>
                </a:lnTo>
                <a:lnTo>
                  <a:pt x="3115" y="5085"/>
                </a:lnTo>
                <a:lnTo>
                  <a:pt x="2890" y="6455"/>
                </a:lnTo>
                <a:lnTo>
                  <a:pt x="2683" y="7731"/>
                </a:lnTo>
                <a:lnTo>
                  <a:pt x="2458" y="9100"/>
                </a:lnTo>
                <a:lnTo>
                  <a:pt x="2233" y="10489"/>
                </a:lnTo>
                <a:lnTo>
                  <a:pt x="2008" y="11877"/>
                </a:lnTo>
                <a:lnTo>
                  <a:pt x="1783" y="13247"/>
                </a:lnTo>
                <a:lnTo>
                  <a:pt x="1558" y="14617"/>
                </a:lnTo>
                <a:lnTo>
                  <a:pt x="1333" y="16005"/>
                </a:lnTo>
                <a:lnTo>
                  <a:pt x="1089" y="17469"/>
                </a:lnTo>
                <a:lnTo>
                  <a:pt x="863" y="18857"/>
                </a:lnTo>
                <a:lnTo>
                  <a:pt x="695" y="20002"/>
                </a:lnTo>
                <a:lnTo>
                  <a:pt x="507" y="21240"/>
                </a:lnTo>
                <a:lnTo>
                  <a:pt x="282" y="22591"/>
                </a:lnTo>
                <a:lnTo>
                  <a:pt x="94" y="23849"/>
                </a:lnTo>
                <a:lnTo>
                  <a:pt x="0" y="24430"/>
                </a:lnTo>
                <a:lnTo>
                  <a:pt x="7956" y="17506"/>
                </a:lnTo>
                <a:lnTo>
                  <a:pt x="7956" y="17563"/>
                </a:lnTo>
                <a:lnTo>
                  <a:pt x="7862" y="18238"/>
                </a:lnTo>
                <a:lnTo>
                  <a:pt x="7656" y="19570"/>
                </a:lnTo>
                <a:lnTo>
                  <a:pt x="7449" y="20828"/>
                </a:lnTo>
                <a:lnTo>
                  <a:pt x="7243" y="22141"/>
                </a:lnTo>
                <a:lnTo>
                  <a:pt x="7055" y="23398"/>
                </a:lnTo>
                <a:lnTo>
                  <a:pt x="6849" y="24618"/>
                </a:lnTo>
                <a:lnTo>
                  <a:pt x="6643" y="25950"/>
                </a:lnTo>
                <a:lnTo>
                  <a:pt x="6436" y="27301"/>
                </a:lnTo>
                <a:lnTo>
                  <a:pt x="6230" y="28614"/>
                </a:lnTo>
                <a:lnTo>
                  <a:pt x="6023" y="29947"/>
                </a:lnTo>
                <a:lnTo>
                  <a:pt x="5817" y="31185"/>
                </a:lnTo>
                <a:lnTo>
                  <a:pt x="5611" y="32517"/>
                </a:lnTo>
                <a:lnTo>
                  <a:pt x="5423" y="33756"/>
                </a:lnTo>
                <a:lnTo>
                  <a:pt x="5310" y="34487"/>
                </a:lnTo>
                <a:lnTo>
                  <a:pt x="5329" y="34487"/>
                </a:lnTo>
                <a:lnTo>
                  <a:pt x="5648" y="33380"/>
                </a:lnTo>
                <a:lnTo>
                  <a:pt x="8256" y="24205"/>
                </a:lnTo>
                <a:lnTo>
                  <a:pt x="10358" y="16756"/>
                </a:lnTo>
                <a:lnTo>
                  <a:pt x="10677" y="15630"/>
                </a:lnTo>
                <a:lnTo>
                  <a:pt x="11014" y="14486"/>
                </a:lnTo>
                <a:lnTo>
                  <a:pt x="11371" y="13322"/>
                </a:lnTo>
                <a:lnTo>
                  <a:pt x="11746" y="12159"/>
                </a:lnTo>
                <a:lnTo>
                  <a:pt x="12009" y="11352"/>
                </a:lnTo>
                <a:lnTo>
                  <a:pt x="12009" y="11352"/>
                </a:lnTo>
                <a:lnTo>
                  <a:pt x="6117" y="14898"/>
                </a:lnTo>
                <a:lnTo>
                  <a:pt x="6117" y="14861"/>
                </a:lnTo>
                <a:lnTo>
                  <a:pt x="6117" y="14842"/>
                </a:lnTo>
                <a:lnTo>
                  <a:pt x="6455" y="13454"/>
                </a:lnTo>
                <a:lnTo>
                  <a:pt x="7562" y="8894"/>
                </a:lnTo>
                <a:lnTo>
                  <a:pt x="8444" y="5291"/>
                </a:lnTo>
                <a:lnTo>
                  <a:pt x="9438" y="1220"/>
                </a:lnTo>
                <a:lnTo>
                  <a:pt x="9720" y="38"/>
                </a:lnTo>
                <a:lnTo>
                  <a:pt x="9720" y="19"/>
                </a:lnTo>
                <a:lnTo>
                  <a:pt x="9720" y="0"/>
                </a:lnTo>
                <a:close/>
              </a:path>
            </a:pathLst>
          </a:custGeom>
          <a:solidFill>
            <a:schemeClr val="accent1"/>
          </a:solidFill>
          <a:ln w="38100" cap="flat" cmpd="sng">
            <a:solidFill>
              <a:schemeClr val="dk1"/>
            </a:solidFill>
            <a:prstDash val="solid"/>
            <a:round/>
            <a:headEnd type="none" w="sm" len="sm"/>
            <a:tailEnd type="none" w="sm" len="sm"/>
          </a:ln>
          <a:effectLst>
            <a:outerShdw dist="142875"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flipH="1">
            <a:off x="5" y="3630869"/>
            <a:ext cx="2916089" cy="1515249"/>
            <a:chOff x="238125" y="1001475"/>
            <a:chExt cx="7143775" cy="3712025"/>
          </a:xfrm>
        </p:grpSpPr>
        <p:sp>
          <p:nvSpPr>
            <p:cNvPr id="58" name="Google Shape;58;p2"/>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6920747" y="1198871"/>
            <a:ext cx="1979495" cy="643001"/>
            <a:chOff x="5898850" y="3907212"/>
            <a:chExt cx="3345437" cy="1086334"/>
          </a:xfrm>
        </p:grpSpPr>
        <p:sp>
          <p:nvSpPr>
            <p:cNvPr id="65" name="Google Shape;65;p2"/>
            <p:cNvSpPr/>
            <p:nvPr/>
          </p:nvSpPr>
          <p:spPr>
            <a:xfrm>
              <a:off x="589885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582249" y="4373812"/>
              <a:ext cx="1978650" cy="420025"/>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1"/>
                  </a:solidFill>
                  <a:latin typeface="Luckiest Guy"/>
                </a:rPr>
                <a:t>Splash!</a:t>
              </a:r>
            </a:p>
          </p:txBody>
        </p:sp>
      </p:grpSp>
      <p:pic>
        <p:nvPicPr>
          <p:cNvPr id="67" name="Google Shape;67;p2"/>
          <p:cNvPicPr preferRelativeResize="0"/>
          <p:nvPr/>
        </p:nvPicPr>
        <p:blipFill rotWithShape="1">
          <a:blip r:embed="rId2">
            <a:alphaModFix amt="18000"/>
          </a:blip>
          <a:srcRect l="71230" t="8853" r="761" b="33659"/>
          <a:stretch/>
        </p:blipFill>
        <p:spPr>
          <a:xfrm rot="10800000">
            <a:off x="6916502" y="3094850"/>
            <a:ext cx="2451548" cy="2109875"/>
          </a:xfrm>
          <a:prstGeom prst="rect">
            <a:avLst/>
          </a:prstGeom>
          <a:noFill/>
          <a:ln>
            <a:noFill/>
          </a:ln>
        </p:spPr>
      </p:pic>
      <p:sp>
        <p:nvSpPr>
          <p:cNvPr id="68" name="Google Shape;68;p2"/>
          <p:cNvSpPr/>
          <p:nvPr/>
        </p:nvSpPr>
        <p:spPr>
          <a:xfrm>
            <a:off x="6995775" y="2587050"/>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69" name="Google Shape;69;p2"/>
          <p:cNvGrpSpPr/>
          <p:nvPr/>
        </p:nvGrpSpPr>
        <p:grpSpPr>
          <a:xfrm flipH="1">
            <a:off x="148907" y="3478424"/>
            <a:ext cx="1690367" cy="597041"/>
            <a:chOff x="6823979" y="1061962"/>
            <a:chExt cx="2451583" cy="865778"/>
          </a:xfrm>
        </p:grpSpPr>
        <p:sp>
          <p:nvSpPr>
            <p:cNvPr id="70" name="Google Shape;70;p2"/>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
        <p:nvSpPr>
          <p:cNvPr id="72" name="Google Shape;72;p2"/>
          <p:cNvSpPr txBox="1">
            <a:spLocks noGrp="1"/>
          </p:cNvSpPr>
          <p:nvPr>
            <p:ph type="subTitle" idx="1"/>
          </p:nvPr>
        </p:nvSpPr>
        <p:spPr>
          <a:xfrm>
            <a:off x="2059200" y="3155288"/>
            <a:ext cx="5025600" cy="597000"/>
          </a:xfrm>
          <a:prstGeom prst="rect">
            <a:avLst/>
          </a:prstGeom>
          <a:solidFill>
            <a:schemeClr val="lt2"/>
          </a:solidFill>
          <a:ln w="38100" cap="flat" cmpd="sng">
            <a:solidFill>
              <a:schemeClr val="dk1"/>
            </a:solidFill>
            <a:prstDash val="solid"/>
            <a:round/>
            <a:headEnd type="none" w="sm" len="sm"/>
            <a:tailEnd type="none" w="sm" len="sm"/>
          </a:ln>
          <a:effectLst>
            <a:outerShdw dist="57150" dir="3660000" algn="bl" rotWithShape="0">
              <a:srgbClr val="000000">
                <a:alpha val="50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Dosis"/>
              <a:buNone/>
              <a:defRPr sz="18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73" name="Google Shape;73;p2"/>
          <p:cNvGrpSpPr/>
          <p:nvPr/>
        </p:nvGrpSpPr>
        <p:grpSpPr>
          <a:xfrm>
            <a:off x="6452455" y="3630869"/>
            <a:ext cx="2916089" cy="1515249"/>
            <a:chOff x="238125" y="1001475"/>
            <a:chExt cx="7143775" cy="3712025"/>
          </a:xfrm>
        </p:grpSpPr>
        <p:sp>
          <p:nvSpPr>
            <p:cNvPr id="74" name="Google Shape;74;p2"/>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19">
    <p:spTree>
      <p:nvGrpSpPr>
        <p:cNvPr id="1" name="Shape 2906"/>
        <p:cNvGrpSpPr/>
        <p:nvPr/>
      </p:nvGrpSpPr>
      <p:grpSpPr>
        <a:xfrm>
          <a:off x="0" y="0"/>
          <a:ext cx="0" cy="0"/>
          <a:chOff x="0" y="0"/>
          <a:chExt cx="0" cy="0"/>
        </a:xfrm>
      </p:grpSpPr>
      <p:grpSp>
        <p:nvGrpSpPr>
          <p:cNvPr id="2907" name="Google Shape;2907;p24"/>
          <p:cNvGrpSpPr/>
          <p:nvPr/>
        </p:nvGrpSpPr>
        <p:grpSpPr>
          <a:xfrm rot="10800000" flipH="1">
            <a:off x="7346160" y="-119252"/>
            <a:ext cx="2226727" cy="1997501"/>
            <a:chOff x="7342668" y="3326955"/>
            <a:chExt cx="2226727" cy="1997501"/>
          </a:xfrm>
        </p:grpSpPr>
        <p:sp>
          <p:nvSpPr>
            <p:cNvPr id="2908" name="Google Shape;2908;p24"/>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accent1"/>
            </a:solidFill>
            <a:ln>
              <a:noFill/>
            </a:ln>
          </p:spPr>
        </p:sp>
        <p:sp>
          <p:nvSpPr>
            <p:cNvPr id="2909" name="Google Shape;2909;p24"/>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
        <p:nvSpPr>
          <p:cNvPr id="2910" name="Google Shape;2910;p24"/>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11" name="Google Shape;2911;p24"/>
          <p:cNvSpPr txBox="1">
            <a:spLocks noGrp="1"/>
          </p:cNvSpPr>
          <p:nvPr>
            <p:ph type="subTitle" idx="1"/>
          </p:nvPr>
        </p:nvSpPr>
        <p:spPr>
          <a:xfrm>
            <a:off x="3048333" y="1398850"/>
            <a:ext cx="14364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2912" name="Google Shape;2912;p24"/>
          <p:cNvSpPr txBox="1">
            <a:spLocks noGrp="1"/>
          </p:cNvSpPr>
          <p:nvPr>
            <p:ph type="subTitle" idx="2"/>
          </p:nvPr>
        </p:nvSpPr>
        <p:spPr>
          <a:xfrm>
            <a:off x="3048322" y="1661650"/>
            <a:ext cx="4123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13" name="Google Shape;2913;p24"/>
          <p:cNvSpPr txBox="1">
            <a:spLocks noGrp="1"/>
          </p:cNvSpPr>
          <p:nvPr>
            <p:ph type="subTitle" idx="3"/>
          </p:nvPr>
        </p:nvSpPr>
        <p:spPr>
          <a:xfrm>
            <a:off x="4084028" y="2624119"/>
            <a:ext cx="2011800" cy="183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b="1"/>
            </a:lvl1pPr>
            <a:lvl2pPr lvl="1" algn="r" rtl="0">
              <a:lnSpc>
                <a:spcPct val="100000"/>
              </a:lnSpc>
              <a:spcBef>
                <a:spcPts val="0"/>
              </a:spcBef>
              <a:spcAft>
                <a:spcPts val="0"/>
              </a:spcAft>
              <a:buNone/>
              <a:defRPr sz="2000" b="1"/>
            </a:lvl2pPr>
            <a:lvl3pPr lvl="2" algn="r" rtl="0">
              <a:lnSpc>
                <a:spcPct val="100000"/>
              </a:lnSpc>
              <a:spcBef>
                <a:spcPts val="0"/>
              </a:spcBef>
              <a:spcAft>
                <a:spcPts val="0"/>
              </a:spcAft>
              <a:buNone/>
              <a:defRPr sz="2000" b="1"/>
            </a:lvl3pPr>
            <a:lvl4pPr lvl="3" algn="r" rtl="0">
              <a:lnSpc>
                <a:spcPct val="100000"/>
              </a:lnSpc>
              <a:spcBef>
                <a:spcPts val="0"/>
              </a:spcBef>
              <a:spcAft>
                <a:spcPts val="0"/>
              </a:spcAft>
              <a:buNone/>
              <a:defRPr sz="2000" b="1"/>
            </a:lvl4pPr>
            <a:lvl5pPr lvl="4" algn="r" rtl="0">
              <a:lnSpc>
                <a:spcPct val="100000"/>
              </a:lnSpc>
              <a:spcBef>
                <a:spcPts val="0"/>
              </a:spcBef>
              <a:spcAft>
                <a:spcPts val="0"/>
              </a:spcAft>
              <a:buNone/>
              <a:defRPr sz="2000" b="1"/>
            </a:lvl5pPr>
            <a:lvl6pPr lvl="5" algn="r" rtl="0">
              <a:lnSpc>
                <a:spcPct val="100000"/>
              </a:lnSpc>
              <a:spcBef>
                <a:spcPts val="0"/>
              </a:spcBef>
              <a:spcAft>
                <a:spcPts val="0"/>
              </a:spcAft>
              <a:buNone/>
              <a:defRPr sz="2000" b="1"/>
            </a:lvl6pPr>
            <a:lvl7pPr lvl="6" algn="r" rtl="0">
              <a:lnSpc>
                <a:spcPct val="100000"/>
              </a:lnSpc>
              <a:spcBef>
                <a:spcPts val="0"/>
              </a:spcBef>
              <a:spcAft>
                <a:spcPts val="0"/>
              </a:spcAft>
              <a:buNone/>
              <a:defRPr sz="2000" b="1"/>
            </a:lvl7pPr>
            <a:lvl8pPr lvl="7" algn="r" rtl="0">
              <a:lnSpc>
                <a:spcPct val="100000"/>
              </a:lnSpc>
              <a:spcBef>
                <a:spcPts val="0"/>
              </a:spcBef>
              <a:spcAft>
                <a:spcPts val="0"/>
              </a:spcAft>
              <a:buNone/>
              <a:defRPr sz="2000" b="1"/>
            </a:lvl8pPr>
            <a:lvl9pPr lvl="8" algn="r" rtl="0">
              <a:lnSpc>
                <a:spcPct val="100000"/>
              </a:lnSpc>
              <a:spcBef>
                <a:spcPts val="0"/>
              </a:spcBef>
              <a:spcAft>
                <a:spcPts val="0"/>
              </a:spcAft>
              <a:buNone/>
              <a:defRPr sz="2000" b="1"/>
            </a:lvl9pPr>
          </a:lstStyle>
          <a:p>
            <a:endParaRPr/>
          </a:p>
        </p:txBody>
      </p:sp>
      <p:sp>
        <p:nvSpPr>
          <p:cNvPr id="2914" name="Google Shape;2914;p24"/>
          <p:cNvSpPr txBox="1">
            <a:spLocks noGrp="1"/>
          </p:cNvSpPr>
          <p:nvPr>
            <p:ph type="subTitle" idx="4"/>
          </p:nvPr>
        </p:nvSpPr>
        <p:spPr>
          <a:xfrm>
            <a:off x="1972028" y="2890076"/>
            <a:ext cx="41238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2915" name="Google Shape;2915;p24"/>
          <p:cNvSpPr txBox="1">
            <a:spLocks noGrp="1"/>
          </p:cNvSpPr>
          <p:nvPr>
            <p:ph type="subTitle" idx="5"/>
          </p:nvPr>
        </p:nvSpPr>
        <p:spPr>
          <a:xfrm>
            <a:off x="3048172" y="3849388"/>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2916" name="Google Shape;2916;p24"/>
          <p:cNvSpPr txBox="1">
            <a:spLocks noGrp="1"/>
          </p:cNvSpPr>
          <p:nvPr>
            <p:ph type="subTitle" idx="6"/>
          </p:nvPr>
        </p:nvSpPr>
        <p:spPr>
          <a:xfrm>
            <a:off x="3048172" y="4118502"/>
            <a:ext cx="4123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17" name="Google Shape;2917;p24"/>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18" name="Google Shape;2918;p24"/>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4"/>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20" name="Google Shape;2920;p24"/>
          <p:cNvGrpSpPr/>
          <p:nvPr/>
        </p:nvGrpSpPr>
        <p:grpSpPr>
          <a:xfrm flipH="1">
            <a:off x="-412774" y="3256463"/>
            <a:ext cx="2226727" cy="1997501"/>
            <a:chOff x="7342668" y="3326955"/>
            <a:chExt cx="2226727" cy="1997501"/>
          </a:xfrm>
        </p:grpSpPr>
        <p:sp>
          <p:nvSpPr>
            <p:cNvPr id="2921" name="Google Shape;2921;p24"/>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2922" name="Google Shape;2922;p24"/>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pic>
        <p:nvPicPr>
          <p:cNvPr id="2923" name="Google Shape;2923;p24"/>
          <p:cNvPicPr preferRelativeResize="0"/>
          <p:nvPr/>
        </p:nvPicPr>
        <p:blipFill rotWithShape="1">
          <a:blip r:embed="rId2">
            <a:alphaModFix amt="18000"/>
          </a:blip>
          <a:srcRect l="188" t="58554" r="762" b="62"/>
          <a:stretch/>
        </p:blipFill>
        <p:spPr>
          <a:xfrm rot="5400000">
            <a:off x="6980291" y="2976875"/>
            <a:ext cx="3687250" cy="646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2924"/>
        <p:cNvGrpSpPr/>
        <p:nvPr/>
      </p:nvGrpSpPr>
      <p:grpSpPr>
        <a:xfrm>
          <a:off x="0" y="0"/>
          <a:ext cx="0" cy="0"/>
          <a:chOff x="0" y="0"/>
          <a:chExt cx="0" cy="0"/>
        </a:xfrm>
      </p:grpSpPr>
      <p:sp>
        <p:nvSpPr>
          <p:cNvPr id="2925" name="Google Shape;2925;p25"/>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26" name="Google Shape;2926;p25"/>
          <p:cNvSpPr txBox="1">
            <a:spLocks noGrp="1"/>
          </p:cNvSpPr>
          <p:nvPr>
            <p:ph type="subTitle" idx="1"/>
          </p:nvPr>
        </p:nvSpPr>
        <p:spPr>
          <a:xfrm>
            <a:off x="4819158"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27" name="Google Shape;2927;p25"/>
          <p:cNvSpPr txBox="1">
            <a:spLocks noGrp="1"/>
          </p:cNvSpPr>
          <p:nvPr>
            <p:ph type="subTitle" idx="2"/>
          </p:nvPr>
        </p:nvSpPr>
        <p:spPr>
          <a:xfrm>
            <a:off x="4690632"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28" name="Google Shape;2928;p25"/>
          <p:cNvSpPr txBox="1">
            <a:spLocks noGrp="1"/>
          </p:cNvSpPr>
          <p:nvPr>
            <p:ph type="subTitle" idx="3"/>
          </p:nvPr>
        </p:nvSpPr>
        <p:spPr>
          <a:xfrm>
            <a:off x="6748674"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29" name="Google Shape;2929;p25"/>
          <p:cNvSpPr txBox="1">
            <a:spLocks noGrp="1"/>
          </p:cNvSpPr>
          <p:nvPr>
            <p:ph type="subTitle" idx="4"/>
          </p:nvPr>
        </p:nvSpPr>
        <p:spPr>
          <a:xfrm>
            <a:off x="6620574"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30" name="Google Shape;2930;p25"/>
          <p:cNvSpPr txBox="1">
            <a:spLocks noGrp="1"/>
          </p:cNvSpPr>
          <p:nvPr>
            <p:ph type="subTitle" idx="5"/>
          </p:nvPr>
        </p:nvSpPr>
        <p:spPr>
          <a:xfrm>
            <a:off x="960125"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31" name="Google Shape;2931;p25"/>
          <p:cNvSpPr txBox="1">
            <a:spLocks noGrp="1"/>
          </p:cNvSpPr>
          <p:nvPr>
            <p:ph type="subTitle" idx="6"/>
          </p:nvPr>
        </p:nvSpPr>
        <p:spPr>
          <a:xfrm>
            <a:off x="832025"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32" name="Google Shape;2932;p25"/>
          <p:cNvSpPr txBox="1">
            <a:spLocks noGrp="1"/>
          </p:cNvSpPr>
          <p:nvPr>
            <p:ph type="subTitle" idx="7"/>
          </p:nvPr>
        </p:nvSpPr>
        <p:spPr>
          <a:xfrm>
            <a:off x="2889641"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33" name="Google Shape;2933;p25"/>
          <p:cNvSpPr txBox="1">
            <a:spLocks noGrp="1"/>
          </p:cNvSpPr>
          <p:nvPr>
            <p:ph type="subTitle" idx="8"/>
          </p:nvPr>
        </p:nvSpPr>
        <p:spPr>
          <a:xfrm>
            <a:off x="2761400"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34" name="Google Shape;2934;p25"/>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35" name="Google Shape;2935;p25"/>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7" name="Google Shape;2937;p25"/>
          <p:cNvSpPr/>
          <p:nvPr/>
        </p:nvSpPr>
        <p:spPr>
          <a:xfrm rot="5400000" flipH="1">
            <a:off x="2146981" y="2396067"/>
            <a:ext cx="629700" cy="4929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5"/>
          <p:cNvSpPr/>
          <p:nvPr/>
        </p:nvSpPr>
        <p:spPr>
          <a:xfrm rot="5400000">
            <a:off x="2170919" y="2269428"/>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2939" name="Google Shape;2939;p25"/>
          <p:cNvSpPr/>
          <p:nvPr/>
        </p:nvSpPr>
        <p:spPr>
          <a:xfrm flipH="1">
            <a:off x="8516015" y="242130"/>
            <a:ext cx="629700" cy="4929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5"/>
          <p:cNvSpPr/>
          <p:nvPr/>
        </p:nvSpPr>
        <p:spPr>
          <a:xfrm>
            <a:off x="8413314" y="-267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2941" name="Google Shape;2941;p25"/>
          <p:cNvGrpSpPr/>
          <p:nvPr/>
        </p:nvGrpSpPr>
        <p:grpSpPr>
          <a:xfrm>
            <a:off x="6240535" y="3628244"/>
            <a:ext cx="2916089" cy="1515249"/>
            <a:chOff x="238125" y="1001475"/>
            <a:chExt cx="7143775" cy="3712025"/>
          </a:xfrm>
        </p:grpSpPr>
        <p:sp>
          <p:nvSpPr>
            <p:cNvPr id="2942" name="Google Shape;2942;p25"/>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5"/>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5"/>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5"/>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5"/>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5"/>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8" name="Google Shape;2948;p25"/>
          <p:cNvPicPr preferRelativeResize="0"/>
          <p:nvPr/>
        </p:nvPicPr>
        <p:blipFill rotWithShape="1">
          <a:blip r:embed="rId2">
            <a:alphaModFix amt="18000"/>
          </a:blip>
          <a:srcRect l="188" t="58554" r="762" b="62"/>
          <a:stretch/>
        </p:blipFill>
        <p:spPr>
          <a:xfrm rot="-5400000">
            <a:off x="-1820462" y="1820463"/>
            <a:ext cx="4414300" cy="7733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2949"/>
        <p:cNvGrpSpPr/>
        <p:nvPr/>
      </p:nvGrpSpPr>
      <p:grpSpPr>
        <a:xfrm>
          <a:off x="0" y="0"/>
          <a:ext cx="0" cy="0"/>
          <a:chOff x="0" y="0"/>
          <a:chExt cx="0" cy="0"/>
        </a:xfrm>
      </p:grpSpPr>
      <p:sp>
        <p:nvSpPr>
          <p:cNvPr id="2950" name="Google Shape;2950;p26"/>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51" name="Google Shape;2951;p26"/>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52" name="Google Shape;2952;p26"/>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txBox="1">
            <a:spLocks noGrp="1"/>
          </p:cNvSpPr>
          <p:nvPr>
            <p:ph type="subTitle" idx="1"/>
          </p:nvPr>
        </p:nvSpPr>
        <p:spPr>
          <a:xfrm>
            <a:off x="1842431" y="201036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54" name="Google Shape;2954;p26"/>
          <p:cNvSpPr txBox="1">
            <a:spLocks noGrp="1"/>
          </p:cNvSpPr>
          <p:nvPr>
            <p:ph type="subTitle" idx="2"/>
          </p:nvPr>
        </p:nvSpPr>
        <p:spPr>
          <a:xfrm>
            <a:off x="1840631" y="2331224"/>
            <a:ext cx="1869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55" name="Google Shape;2955;p26"/>
          <p:cNvSpPr txBox="1">
            <a:spLocks noGrp="1"/>
          </p:cNvSpPr>
          <p:nvPr>
            <p:ph type="subTitle" idx="3"/>
          </p:nvPr>
        </p:nvSpPr>
        <p:spPr>
          <a:xfrm>
            <a:off x="1842431" y="381745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56" name="Google Shape;2956;p26"/>
          <p:cNvSpPr txBox="1">
            <a:spLocks noGrp="1"/>
          </p:cNvSpPr>
          <p:nvPr>
            <p:ph type="subTitle" idx="4"/>
          </p:nvPr>
        </p:nvSpPr>
        <p:spPr>
          <a:xfrm>
            <a:off x="5437969" y="201036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57" name="Google Shape;2957;p26"/>
          <p:cNvSpPr txBox="1">
            <a:spLocks noGrp="1"/>
          </p:cNvSpPr>
          <p:nvPr>
            <p:ph type="subTitle" idx="5"/>
          </p:nvPr>
        </p:nvSpPr>
        <p:spPr>
          <a:xfrm>
            <a:off x="5437969" y="2331224"/>
            <a:ext cx="1865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58" name="Google Shape;2958;p26"/>
          <p:cNvSpPr txBox="1">
            <a:spLocks noGrp="1"/>
          </p:cNvSpPr>
          <p:nvPr>
            <p:ph type="subTitle" idx="6"/>
          </p:nvPr>
        </p:nvSpPr>
        <p:spPr>
          <a:xfrm>
            <a:off x="1842431" y="4138320"/>
            <a:ext cx="1865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59" name="Google Shape;2959;p26"/>
          <p:cNvSpPr txBox="1">
            <a:spLocks noGrp="1"/>
          </p:cNvSpPr>
          <p:nvPr>
            <p:ph type="subTitle" idx="7"/>
          </p:nvPr>
        </p:nvSpPr>
        <p:spPr>
          <a:xfrm>
            <a:off x="5437969" y="381745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60" name="Google Shape;2960;p26"/>
          <p:cNvSpPr txBox="1">
            <a:spLocks noGrp="1"/>
          </p:cNvSpPr>
          <p:nvPr>
            <p:ph type="subTitle" idx="8"/>
          </p:nvPr>
        </p:nvSpPr>
        <p:spPr>
          <a:xfrm>
            <a:off x="5437969" y="4138320"/>
            <a:ext cx="1865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61" name="Google Shape;2961;p26"/>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2" name="Google Shape;2962;p26"/>
          <p:cNvSpPr/>
          <p:nvPr/>
        </p:nvSpPr>
        <p:spPr>
          <a:xfrm>
            <a:off x="8018800" y="499050"/>
            <a:ext cx="1288250" cy="4673050"/>
          </a:xfrm>
          <a:custGeom>
            <a:avLst/>
            <a:gdLst/>
            <a:ahLst/>
            <a:cxnLst/>
            <a:rect l="l" t="t" r="r" b="b"/>
            <a:pathLst>
              <a:path w="51530" h="186922" extrusionOk="0">
                <a:moveTo>
                  <a:pt x="0" y="186922"/>
                </a:moveTo>
                <a:lnTo>
                  <a:pt x="51530" y="186922"/>
                </a:lnTo>
                <a:lnTo>
                  <a:pt x="45973" y="0"/>
                </a:lnTo>
                <a:close/>
              </a:path>
            </a:pathLst>
          </a:custGeom>
          <a:solidFill>
            <a:schemeClr val="accent1"/>
          </a:solidFill>
          <a:ln w="9525" cap="flat" cmpd="sng">
            <a:solidFill>
              <a:schemeClr val="dk2"/>
            </a:solidFill>
            <a:prstDash val="solid"/>
            <a:round/>
            <a:headEnd type="none" w="med" len="med"/>
            <a:tailEnd type="none" w="med" len="med"/>
          </a:ln>
        </p:spPr>
      </p:sp>
      <p:sp>
        <p:nvSpPr>
          <p:cNvPr id="2963" name="Google Shape;2963;p26"/>
          <p:cNvSpPr/>
          <p:nvPr/>
        </p:nvSpPr>
        <p:spPr>
          <a:xfrm rot="1216344" flipH="1">
            <a:off x="8250544" y="116377"/>
            <a:ext cx="826664" cy="5174343"/>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2964" name="Google Shape;2964;p26"/>
          <p:cNvSpPr/>
          <p:nvPr/>
        </p:nvSpPr>
        <p:spPr>
          <a:xfrm>
            <a:off x="-39025" y="-6150"/>
            <a:ext cx="820925" cy="5216125"/>
          </a:xfrm>
          <a:custGeom>
            <a:avLst/>
            <a:gdLst/>
            <a:ahLst/>
            <a:cxnLst/>
            <a:rect l="l" t="t" r="r" b="b"/>
            <a:pathLst>
              <a:path w="32837" h="208645" extrusionOk="0">
                <a:moveTo>
                  <a:pt x="32837" y="0"/>
                </a:moveTo>
                <a:lnTo>
                  <a:pt x="1515" y="0"/>
                </a:lnTo>
                <a:lnTo>
                  <a:pt x="0" y="208140"/>
                </a:lnTo>
                <a:lnTo>
                  <a:pt x="23239" y="208645"/>
                </a:lnTo>
                <a:close/>
              </a:path>
            </a:pathLst>
          </a:custGeom>
          <a:solidFill>
            <a:schemeClr val="dk2"/>
          </a:solidFill>
          <a:ln>
            <a:noFill/>
          </a:ln>
        </p:spPr>
      </p:sp>
      <p:sp>
        <p:nvSpPr>
          <p:cNvPr id="2965" name="Google Shape;2965;p26"/>
          <p:cNvSpPr/>
          <p:nvPr/>
        </p:nvSpPr>
        <p:spPr>
          <a:xfrm rot="517948" flipH="1">
            <a:off x="243359" y="32720"/>
            <a:ext cx="826649" cy="5174249"/>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pic>
        <p:nvPicPr>
          <p:cNvPr id="2966" name="Google Shape;2966;p26"/>
          <p:cNvPicPr preferRelativeResize="0"/>
          <p:nvPr/>
        </p:nvPicPr>
        <p:blipFill rotWithShape="1">
          <a:blip r:embed="rId2">
            <a:alphaModFix amt="18000"/>
          </a:blip>
          <a:srcRect l="83112" r="-4464"/>
          <a:stretch/>
        </p:blipFill>
        <p:spPr>
          <a:xfrm flipH="1">
            <a:off x="7303376" y="-12725"/>
            <a:ext cx="1869000" cy="3670125"/>
          </a:xfrm>
          <a:prstGeom prst="rect">
            <a:avLst/>
          </a:prstGeom>
          <a:noFill/>
          <a:ln>
            <a:noFill/>
          </a:ln>
        </p:spPr>
      </p:pic>
      <p:pic>
        <p:nvPicPr>
          <p:cNvPr id="2967" name="Google Shape;2967;p26"/>
          <p:cNvPicPr preferRelativeResize="0"/>
          <p:nvPr/>
        </p:nvPicPr>
        <p:blipFill rotWithShape="1">
          <a:blip r:embed="rId2">
            <a:alphaModFix amt="18000"/>
          </a:blip>
          <a:srcRect l="83112" r="-4464"/>
          <a:stretch/>
        </p:blipFill>
        <p:spPr>
          <a:xfrm rot="-5400000">
            <a:off x="887921" y="2386580"/>
            <a:ext cx="1869000" cy="3670125"/>
          </a:xfrm>
          <a:prstGeom prst="rect">
            <a:avLst/>
          </a:prstGeom>
          <a:noFill/>
          <a:ln>
            <a:noFill/>
          </a:ln>
        </p:spPr>
      </p:pic>
      <p:grpSp>
        <p:nvGrpSpPr>
          <p:cNvPr id="2968" name="Google Shape;2968;p26"/>
          <p:cNvGrpSpPr/>
          <p:nvPr/>
        </p:nvGrpSpPr>
        <p:grpSpPr>
          <a:xfrm>
            <a:off x="7679856" y="4214521"/>
            <a:ext cx="1501840" cy="530376"/>
            <a:chOff x="6823979" y="1061962"/>
            <a:chExt cx="2451583" cy="865778"/>
          </a:xfrm>
        </p:grpSpPr>
        <p:sp>
          <p:nvSpPr>
            <p:cNvPr id="2969" name="Google Shape;2969;p26"/>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2971"/>
        <p:cNvGrpSpPr/>
        <p:nvPr/>
      </p:nvGrpSpPr>
      <p:grpSpPr>
        <a:xfrm>
          <a:off x="0" y="0"/>
          <a:ext cx="0" cy="0"/>
          <a:chOff x="0" y="0"/>
          <a:chExt cx="0" cy="0"/>
        </a:xfrm>
      </p:grpSpPr>
      <p:pic>
        <p:nvPicPr>
          <p:cNvPr id="2972" name="Google Shape;2972;p27"/>
          <p:cNvPicPr preferRelativeResize="0"/>
          <p:nvPr/>
        </p:nvPicPr>
        <p:blipFill rotWithShape="1">
          <a:blip r:embed="rId2">
            <a:alphaModFix amt="18000"/>
          </a:blip>
          <a:srcRect l="83485" r="-4464"/>
          <a:stretch/>
        </p:blipFill>
        <p:spPr>
          <a:xfrm>
            <a:off x="13593" y="0"/>
            <a:ext cx="1836273" cy="3670125"/>
          </a:xfrm>
          <a:prstGeom prst="rect">
            <a:avLst/>
          </a:prstGeom>
          <a:noFill/>
          <a:ln>
            <a:noFill/>
          </a:ln>
        </p:spPr>
      </p:pic>
      <p:pic>
        <p:nvPicPr>
          <p:cNvPr id="2973" name="Google Shape;2973;p27"/>
          <p:cNvPicPr preferRelativeResize="0"/>
          <p:nvPr/>
        </p:nvPicPr>
        <p:blipFill rotWithShape="1">
          <a:blip r:embed="rId2">
            <a:alphaModFix amt="18000"/>
          </a:blip>
          <a:srcRect l="83485" r="-4464"/>
          <a:stretch/>
        </p:blipFill>
        <p:spPr>
          <a:xfrm flipH="1">
            <a:off x="7268878" y="0"/>
            <a:ext cx="1836273" cy="3670125"/>
          </a:xfrm>
          <a:prstGeom prst="rect">
            <a:avLst/>
          </a:prstGeom>
          <a:noFill/>
          <a:ln>
            <a:noFill/>
          </a:ln>
        </p:spPr>
      </p:pic>
      <p:sp>
        <p:nvSpPr>
          <p:cNvPr id="2974" name="Google Shape;2974;p27"/>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75" name="Google Shape;2975;p27"/>
          <p:cNvSpPr txBox="1">
            <a:spLocks noGrp="1"/>
          </p:cNvSpPr>
          <p:nvPr>
            <p:ph type="subTitle" idx="1"/>
          </p:nvPr>
        </p:nvSpPr>
        <p:spPr>
          <a:xfrm>
            <a:off x="1268322" y="200334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76" name="Google Shape;2976;p27"/>
          <p:cNvSpPr txBox="1">
            <a:spLocks noGrp="1"/>
          </p:cNvSpPr>
          <p:nvPr>
            <p:ph type="subTitle" idx="2"/>
          </p:nvPr>
        </p:nvSpPr>
        <p:spPr>
          <a:xfrm>
            <a:off x="1104222" y="2326606"/>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77" name="Google Shape;2977;p27"/>
          <p:cNvSpPr txBox="1">
            <a:spLocks noGrp="1"/>
          </p:cNvSpPr>
          <p:nvPr>
            <p:ph type="subTitle" idx="3"/>
          </p:nvPr>
        </p:nvSpPr>
        <p:spPr>
          <a:xfrm>
            <a:off x="3840450" y="200334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78" name="Google Shape;2978;p27"/>
          <p:cNvSpPr txBox="1">
            <a:spLocks noGrp="1"/>
          </p:cNvSpPr>
          <p:nvPr>
            <p:ph type="subTitle" idx="4"/>
          </p:nvPr>
        </p:nvSpPr>
        <p:spPr>
          <a:xfrm>
            <a:off x="3674700" y="2326606"/>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79" name="Google Shape;2979;p27"/>
          <p:cNvSpPr txBox="1">
            <a:spLocks noGrp="1"/>
          </p:cNvSpPr>
          <p:nvPr>
            <p:ph type="subTitle" idx="5"/>
          </p:nvPr>
        </p:nvSpPr>
        <p:spPr>
          <a:xfrm>
            <a:off x="6412578" y="200334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0" name="Google Shape;2980;p27"/>
          <p:cNvSpPr txBox="1">
            <a:spLocks noGrp="1"/>
          </p:cNvSpPr>
          <p:nvPr>
            <p:ph type="subTitle" idx="6"/>
          </p:nvPr>
        </p:nvSpPr>
        <p:spPr>
          <a:xfrm>
            <a:off x="6246828" y="2326606"/>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1" name="Google Shape;2981;p27"/>
          <p:cNvSpPr txBox="1">
            <a:spLocks noGrp="1"/>
          </p:cNvSpPr>
          <p:nvPr>
            <p:ph type="subTitle" idx="7"/>
          </p:nvPr>
        </p:nvSpPr>
        <p:spPr>
          <a:xfrm>
            <a:off x="1268322" y="369403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2" name="Google Shape;2982;p27"/>
          <p:cNvSpPr txBox="1">
            <a:spLocks noGrp="1"/>
          </p:cNvSpPr>
          <p:nvPr>
            <p:ph type="subTitle" idx="8"/>
          </p:nvPr>
        </p:nvSpPr>
        <p:spPr>
          <a:xfrm>
            <a:off x="1102572" y="401238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3" name="Google Shape;2983;p27"/>
          <p:cNvSpPr txBox="1">
            <a:spLocks noGrp="1"/>
          </p:cNvSpPr>
          <p:nvPr>
            <p:ph type="subTitle" idx="9"/>
          </p:nvPr>
        </p:nvSpPr>
        <p:spPr>
          <a:xfrm>
            <a:off x="3840450" y="369403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4" name="Google Shape;2984;p27"/>
          <p:cNvSpPr txBox="1">
            <a:spLocks noGrp="1"/>
          </p:cNvSpPr>
          <p:nvPr>
            <p:ph type="subTitle" idx="13"/>
          </p:nvPr>
        </p:nvSpPr>
        <p:spPr>
          <a:xfrm>
            <a:off x="3674700" y="401238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5" name="Google Shape;2985;p27"/>
          <p:cNvSpPr txBox="1">
            <a:spLocks noGrp="1"/>
          </p:cNvSpPr>
          <p:nvPr>
            <p:ph type="subTitle" idx="14"/>
          </p:nvPr>
        </p:nvSpPr>
        <p:spPr>
          <a:xfrm>
            <a:off x="6412578" y="369403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6" name="Google Shape;2986;p27"/>
          <p:cNvSpPr txBox="1">
            <a:spLocks noGrp="1"/>
          </p:cNvSpPr>
          <p:nvPr>
            <p:ph type="subTitle" idx="15"/>
          </p:nvPr>
        </p:nvSpPr>
        <p:spPr>
          <a:xfrm>
            <a:off x="6246828" y="401238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7" name="Google Shape;2987;p27"/>
          <p:cNvSpPr txBox="1">
            <a:spLocks noGrp="1"/>
          </p:cNvSpPr>
          <p:nvPr>
            <p:ph type="title"/>
          </p:nvPr>
        </p:nvSpPr>
        <p:spPr>
          <a:xfrm>
            <a:off x="713225" y="557784"/>
            <a:ext cx="7717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988" name="Google Shape;2988;p27"/>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89" name="Google Shape;2989;p27"/>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7"/>
          <p:cNvSpPr/>
          <p:nvPr/>
        </p:nvSpPr>
        <p:spPr>
          <a:xfrm>
            <a:off x="-64375" y="3643875"/>
            <a:ext cx="1326125" cy="1566100"/>
          </a:xfrm>
          <a:custGeom>
            <a:avLst/>
            <a:gdLst/>
            <a:ahLst/>
            <a:cxnLst/>
            <a:rect l="l" t="t" r="r" b="b"/>
            <a:pathLst>
              <a:path w="53045" h="62644" extrusionOk="0">
                <a:moveTo>
                  <a:pt x="1515" y="62644"/>
                </a:moveTo>
                <a:lnTo>
                  <a:pt x="53045" y="62644"/>
                </a:lnTo>
                <a:lnTo>
                  <a:pt x="0" y="0"/>
                </a:lnTo>
                <a:close/>
              </a:path>
            </a:pathLst>
          </a:custGeom>
          <a:solidFill>
            <a:schemeClr val="accent1"/>
          </a:solidFill>
          <a:ln>
            <a:noFill/>
          </a:ln>
        </p:spPr>
      </p:sp>
      <p:sp>
        <p:nvSpPr>
          <p:cNvPr id="2991" name="Google Shape;2991;p27"/>
          <p:cNvSpPr/>
          <p:nvPr/>
        </p:nvSpPr>
        <p:spPr>
          <a:xfrm rot="2374513" flipH="1">
            <a:off x="-541683"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2992" name="Google Shape;2992;p27"/>
          <p:cNvGrpSpPr/>
          <p:nvPr/>
        </p:nvGrpSpPr>
        <p:grpSpPr>
          <a:xfrm>
            <a:off x="7342668" y="3326955"/>
            <a:ext cx="2226727" cy="1997501"/>
            <a:chOff x="7342668" y="3326955"/>
            <a:chExt cx="2226727" cy="1997501"/>
          </a:xfrm>
        </p:grpSpPr>
        <p:sp>
          <p:nvSpPr>
            <p:cNvPr id="2993" name="Google Shape;2993;p27"/>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2994" name="Google Shape;2994;p27"/>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grpSp>
        <p:nvGrpSpPr>
          <p:cNvPr id="2995" name="Google Shape;2995;p27"/>
          <p:cNvGrpSpPr/>
          <p:nvPr/>
        </p:nvGrpSpPr>
        <p:grpSpPr>
          <a:xfrm>
            <a:off x="8416401" y="4307743"/>
            <a:ext cx="723540" cy="901686"/>
            <a:chOff x="8416401" y="4307743"/>
            <a:chExt cx="723540" cy="901686"/>
          </a:xfrm>
        </p:grpSpPr>
        <p:sp>
          <p:nvSpPr>
            <p:cNvPr id="2996" name="Google Shape;2996;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27"/>
          <p:cNvGrpSpPr/>
          <p:nvPr/>
        </p:nvGrpSpPr>
        <p:grpSpPr>
          <a:xfrm flipH="1">
            <a:off x="1" y="4308593"/>
            <a:ext cx="723540" cy="901686"/>
            <a:chOff x="8416401" y="4307743"/>
            <a:chExt cx="723540" cy="901686"/>
          </a:xfrm>
        </p:grpSpPr>
        <p:sp>
          <p:nvSpPr>
            <p:cNvPr id="3035" name="Google Shape;3035;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3073"/>
        <p:cNvGrpSpPr/>
        <p:nvPr/>
      </p:nvGrpSpPr>
      <p:grpSpPr>
        <a:xfrm>
          <a:off x="0" y="0"/>
          <a:ext cx="0" cy="0"/>
          <a:chOff x="0" y="0"/>
          <a:chExt cx="0" cy="0"/>
        </a:xfrm>
      </p:grpSpPr>
      <p:sp>
        <p:nvSpPr>
          <p:cNvPr id="3074" name="Google Shape;3074;p28"/>
          <p:cNvSpPr txBox="1">
            <a:spLocks noGrp="1"/>
          </p:cNvSpPr>
          <p:nvPr>
            <p:ph type="title"/>
          </p:nvPr>
        </p:nvSpPr>
        <p:spPr>
          <a:xfrm>
            <a:off x="3040350" y="1190254"/>
            <a:ext cx="3063300" cy="1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a:buNone/>
              <a:defRPr sz="1600" b="0">
                <a:solidFill>
                  <a:schemeClr val="lt1"/>
                </a:solidFill>
                <a:latin typeface="Open Sans"/>
                <a:ea typeface="Open Sans"/>
                <a:cs typeface="Open Sans"/>
                <a:sym typeface="Open Sans"/>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75" name="Google Shape;3075;p28"/>
          <p:cNvSpPr txBox="1">
            <a:spLocks noGrp="1"/>
          </p:cNvSpPr>
          <p:nvPr>
            <p:ph type="title" idx="2" hasCustomPrompt="1"/>
          </p:nvPr>
        </p:nvSpPr>
        <p:spPr>
          <a:xfrm>
            <a:off x="2766000" y="605261"/>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3076" name="Google Shape;3076;p28"/>
          <p:cNvSpPr txBox="1">
            <a:spLocks noGrp="1"/>
          </p:cNvSpPr>
          <p:nvPr>
            <p:ph type="subTitle" idx="1"/>
          </p:nvPr>
        </p:nvSpPr>
        <p:spPr>
          <a:xfrm>
            <a:off x="2248050" y="4355239"/>
            <a:ext cx="46479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3077" name="Google Shape;3077;p28"/>
          <p:cNvSpPr txBox="1">
            <a:spLocks noGrp="1"/>
          </p:cNvSpPr>
          <p:nvPr>
            <p:ph type="title" idx="3" hasCustomPrompt="1"/>
          </p:nvPr>
        </p:nvSpPr>
        <p:spPr>
          <a:xfrm>
            <a:off x="2765250" y="3769744"/>
            <a:ext cx="36135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3078" name="Google Shape;3078;p28"/>
          <p:cNvSpPr txBox="1">
            <a:spLocks noGrp="1"/>
          </p:cNvSpPr>
          <p:nvPr>
            <p:ph type="subTitle" idx="4"/>
          </p:nvPr>
        </p:nvSpPr>
        <p:spPr>
          <a:xfrm>
            <a:off x="3040350" y="2772746"/>
            <a:ext cx="30633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3079" name="Google Shape;3079;p28"/>
          <p:cNvSpPr txBox="1">
            <a:spLocks noGrp="1"/>
          </p:cNvSpPr>
          <p:nvPr>
            <p:ph type="title" idx="5" hasCustomPrompt="1"/>
          </p:nvPr>
        </p:nvSpPr>
        <p:spPr>
          <a:xfrm>
            <a:off x="2766000" y="2187503"/>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3080" name="Google Shape;3080;p28"/>
          <p:cNvSpPr/>
          <p:nvPr/>
        </p:nvSpPr>
        <p:spPr>
          <a:xfrm>
            <a:off x="8214175" y="-46255"/>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lt2"/>
          </a:solidFill>
          <a:ln w="9525" cap="flat" cmpd="sng">
            <a:solidFill>
              <a:schemeClr val="dk2"/>
            </a:solidFill>
            <a:prstDash val="solid"/>
            <a:round/>
            <a:headEnd type="none" w="med" len="med"/>
            <a:tailEnd type="none" w="med" len="med"/>
          </a:ln>
        </p:spPr>
      </p:sp>
      <p:sp>
        <p:nvSpPr>
          <p:cNvPr id="3081" name="Google Shape;3081;p28"/>
          <p:cNvSpPr/>
          <p:nvPr/>
        </p:nvSpPr>
        <p:spPr>
          <a:xfrm>
            <a:off x="8015175" y="-46255"/>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082" name="Google Shape;3082;p28"/>
          <p:cNvSpPr/>
          <p:nvPr/>
        </p:nvSpPr>
        <p:spPr>
          <a:xfrm>
            <a:off x="8194725" y="2761145"/>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accent4"/>
          </a:solidFill>
          <a:ln>
            <a:noFill/>
          </a:ln>
        </p:spPr>
      </p:sp>
      <p:sp>
        <p:nvSpPr>
          <p:cNvPr id="3083" name="Google Shape;3083;p28"/>
          <p:cNvSpPr/>
          <p:nvPr/>
        </p:nvSpPr>
        <p:spPr>
          <a:xfrm>
            <a:off x="8447200" y="2556095"/>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pic>
        <p:nvPicPr>
          <p:cNvPr id="3084" name="Google Shape;3084;p28"/>
          <p:cNvPicPr preferRelativeResize="0"/>
          <p:nvPr/>
        </p:nvPicPr>
        <p:blipFill rotWithShape="1">
          <a:blip r:embed="rId2">
            <a:alphaModFix amt="18000"/>
          </a:blip>
          <a:srcRect l="76456" r="-4464"/>
          <a:stretch/>
        </p:blipFill>
        <p:spPr>
          <a:xfrm flipH="1">
            <a:off x="8759151" y="28620"/>
            <a:ext cx="2451574" cy="3670125"/>
          </a:xfrm>
          <a:prstGeom prst="rect">
            <a:avLst/>
          </a:prstGeom>
          <a:noFill/>
          <a:ln>
            <a:noFill/>
          </a:ln>
        </p:spPr>
      </p:pic>
      <p:sp>
        <p:nvSpPr>
          <p:cNvPr id="3085" name="Google Shape;3085;p28"/>
          <p:cNvSpPr/>
          <p:nvPr/>
        </p:nvSpPr>
        <p:spPr>
          <a:xfrm rot="10800000">
            <a:off x="-1648957" y="-24921"/>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accent1"/>
          </a:solidFill>
          <a:ln w="9525" cap="flat" cmpd="sng">
            <a:solidFill>
              <a:schemeClr val="dk2"/>
            </a:solidFill>
            <a:prstDash val="solid"/>
            <a:round/>
            <a:headEnd type="none" w="med" len="med"/>
            <a:tailEnd type="none" w="med" len="med"/>
          </a:ln>
        </p:spPr>
      </p:sp>
      <p:sp>
        <p:nvSpPr>
          <p:cNvPr id="3086" name="Google Shape;3086;p28"/>
          <p:cNvSpPr/>
          <p:nvPr/>
        </p:nvSpPr>
        <p:spPr>
          <a:xfrm rot="10800000">
            <a:off x="302200" y="-9596"/>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087" name="Google Shape;3087;p28"/>
          <p:cNvSpPr/>
          <p:nvPr/>
        </p:nvSpPr>
        <p:spPr>
          <a:xfrm rot="10800000">
            <a:off x="-1668400" y="-46255"/>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dk2"/>
          </a:solidFill>
          <a:ln>
            <a:noFill/>
          </a:ln>
        </p:spPr>
      </p:sp>
      <p:sp>
        <p:nvSpPr>
          <p:cNvPr id="3088" name="Google Shape;3088;p28"/>
          <p:cNvSpPr/>
          <p:nvPr/>
        </p:nvSpPr>
        <p:spPr>
          <a:xfrm rot="10800000">
            <a:off x="-1660625" y="1919204"/>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pic>
        <p:nvPicPr>
          <p:cNvPr id="3089" name="Google Shape;3089;p28"/>
          <p:cNvPicPr preferRelativeResize="0"/>
          <p:nvPr/>
        </p:nvPicPr>
        <p:blipFill rotWithShape="1">
          <a:blip r:embed="rId2">
            <a:alphaModFix amt="18000"/>
          </a:blip>
          <a:srcRect l="76456" r="-4464"/>
          <a:stretch/>
        </p:blipFill>
        <p:spPr>
          <a:xfrm rot="10800000" flipH="1">
            <a:off x="-2066725" y="1419503"/>
            <a:ext cx="2451574" cy="3670125"/>
          </a:xfrm>
          <a:prstGeom prst="rect">
            <a:avLst/>
          </a:prstGeom>
          <a:noFill/>
          <a:ln>
            <a:noFill/>
          </a:ln>
        </p:spPr>
      </p:pic>
      <p:grpSp>
        <p:nvGrpSpPr>
          <p:cNvPr id="3090" name="Google Shape;3090;p28"/>
          <p:cNvGrpSpPr/>
          <p:nvPr/>
        </p:nvGrpSpPr>
        <p:grpSpPr>
          <a:xfrm flipH="1">
            <a:off x="-312594" y="784050"/>
            <a:ext cx="2469936" cy="802149"/>
            <a:chOff x="6105270" y="3907212"/>
            <a:chExt cx="3345437" cy="1086334"/>
          </a:xfrm>
        </p:grpSpPr>
        <p:sp>
          <p:nvSpPr>
            <p:cNvPr id="3091" name="Google Shape;3091;p28"/>
            <p:cNvSpPr/>
            <p:nvPr/>
          </p:nvSpPr>
          <p:spPr>
            <a:xfrm>
              <a:off x="610527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8"/>
            <p:cNvSpPr/>
            <p:nvPr/>
          </p:nvSpPr>
          <p:spPr>
            <a:xfrm flipH="1">
              <a:off x="6788669" y="4373812"/>
              <a:ext cx="1978650"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Luckiest Guy"/>
                </a:rPr>
                <a:t>Splash!</a:t>
              </a:r>
            </a:p>
          </p:txBody>
        </p:sp>
      </p:grpSp>
      <p:grpSp>
        <p:nvGrpSpPr>
          <p:cNvPr id="3093" name="Google Shape;3093;p28"/>
          <p:cNvGrpSpPr/>
          <p:nvPr/>
        </p:nvGrpSpPr>
        <p:grpSpPr>
          <a:xfrm>
            <a:off x="7358960" y="3800052"/>
            <a:ext cx="1686444" cy="595569"/>
            <a:chOff x="6823979" y="1061962"/>
            <a:chExt cx="2451583" cy="865778"/>
          </a:xfrm>
        </p:grpSpPr>
        <p:sp>
          <p:nvSpPr>
            <p:cNvPr id="3094" name="Google Shape;3094;p28"/>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8"/>
            <p:cNvSpPr/>
            <p:nvPr/>
          </p:nvSpPr>
          <p:spPr>
            <a:xfrm>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111"/>
        <p:cNvGrpSpPr/>
        <p:nvPr/>
      </p:nvGrpSpPr>
      <p:grpSpPr>
        <a:xfrm>
          <a:off x="0" y="0"/>
          <a:ext cx="0" cy="0"/>
          <a:chOff x="0" y="0"/>
          <a:chExt cx="0" cy="0"/>
        </a:xfrm>
      </p:grpSpPr>
      <p:sp>
        <p:nvSpPr>
          <p:cNvPr id="3112" name="Google Shape;3112;p30"/>
          <p:cNvSpPr txBox="1">
            <a:spLocks noGrp="1"/>
          </p:cNvSpPr>
          <p:nvPr>
            <p:ph type="title"/>
          </p:nvPr>
        </p:nvSpPr>
        <p:spPr>
          <a:xfrm>
            <a:off x="2642550" y="745069"/>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3113" name="Google Shape;3113;p30"/>
          <p:cNvSpPr txBox="1">
            <a:spLocks noGrp="1"/>
          </p:cNvSpPr>
          <p:nvPr>
            <p:ph type="subTitle" idx="1"/>
          </p:nvPr>
        </p:nvSpPr>
        <p:spPr>
          <a:xfrm>
            <a:off x="2642550" y="1621588"/>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3115" name="Google Shape;3115;p30"/>
          <p:cNvSpPr/>
          <p:nvPr/>
        </p:nvSpPr>
        <p:spPr>
          <a:xfrm>
            <a:off x="6762750" y="-15300"/>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dk2"/>
          </a:solidFill>
          <a:ln w="9525" cap="flat" cmpd="sng">
            <a:solidFill>
              <a:schemeClr val="dk2"/>
            </a:solidFill>
            <a:prstDash val="solid"/>
            <a:round/>
            <a:headEnd type="none" w="med" len="med"/>
            <a:tailEnd type="none" w="med" len="med"/>
          </a:ln>
        </p:spPr>
      </p:sp>
      <p:sp>
        <p:nvSpPr>
          <p:cNvPr id="3116" name="Google Shape;3116;p30"/>
          <p:cNvSpPr/>
          <p:nvPr/>
        </p:nvSpPr>
        <p:spPr>
          <a:xfrm>
            <a:off x="6563750"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117" name="Google Shape;3117;p30"/>
          <p:cNvSpPr/>
          <p:nvPr/>
        </p:nvSpPr>
        <p:spPr>
          <a:xfrm>
            <a:off x="6743300" y="2792100"/>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lt2"/>
          </a:solidFill>
          <a:ln>
            <a:noFill/>
          </a:ln>
        </p:spPr>
      </p:sp>
      <p:pic>
        <p:nvPicPr>
          <p:cNvPr id="3118" name="Google Shape;3118;p30"/>
          <p:cNvPicPr preferRelativeResize="0"/>
          <p:nvPr/>
        </p:nvPicPr>
        <p:blipFill rotWithShape="1">
          <a:blip r:embed="rId2">
            <a:alphaModFix amt="18000"/>
          </a:blip>
          <a:srcRect l="76456" r="-4464"/>
          <a:stretch/>
        </p:blipFill>
        <p:spPr>
          <a:xfrm flipH="1">
            <a:off x="7307727" y="59575"/>
            <a:ext cx="2451574" cy="3670125"/>
          </a:xfrm>
          <a:prstGeom prst="rect">
            <a:avLst/>
          </a:prstGeom>
          <a:noFill/>
          <a:ln>
            <a:noFill/>
          </a:ln>
        </p:spPr>
      </p:pic>
      <p:sp>
        <p:nvSpPr>
          <p:cNvPr id="3119" name="Google Shape;3119;p30"/>
          <p:cNvSpPr/>
          <p:nvPr/>
        </p:nvSpPr>
        <p:spPr>
          <a:xfrm>
            <a:off x="6995775" y="2587050"/>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3120" name="Google Shape;3120;p30"/>
          <p:cNvGrpSpPr/>
          <p:nvPr/>
        </p:nvGrpSpPr>
        <p:grpSpPr>
          <a:xfrm flipH="1">
            <a:off x="5" y="3638344"/>
            <a:ext cx="2916089" cy="1515249"/>
            <a:chOff x="238125" y="1001475"/>
            <a:chExt cx="7143775" cy="3712025"/>
          </a:xfrm>
        </p:grpSpPr>
        <p:sp>
          <p:nvSpPr>
            <p:cNvPr id="3121" name="Google Shape;3121;p30"/>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0"/>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0"/>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0"/>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0"/>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127"/>
        <p:cNvGrpSpPr/>
        <p:nvPr/>
      </p:nvGrpSpPr>
      <p:grpSpPr>
        <a:xfrm>
          <a:off x="0" y="0"/>
          <a:ext cx="0" cy="0"/>
          <a:chOff x="0" y="0"/>
          <a:chExt cx="0" cy="0"/>
        </a:xfrm>
      </p:grpSpPr>
      <p:sp>
        <p:nvSpPr>
          <p:cNvPr id="3128" name="Google Shape;3128;p31"/>
          <p:cNvSpPr/>
          <p:nvPr/>
        </p:nvSpPr>
        <p:spPr>
          <a:xfrm>
            <a:off x="6762750" y="-15300"/>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accent1"/>
          </a:solidFill>
          <a:ln w="9525" cap="flat" cmpd="sng">
            <a:solidFill>
              <a:schemeClr val="dk2"/>
            </a:solidFill>
            <a:prstDash val="solid"/>
            <a:round/>
            <a:headEnd type="none" w="med" len="med"/>
            <a:tailEnd type="none" w="med" len="med"/>
          </a:ln>
        </p:spPr>
      </p:sp>
      <p:sp>
        <p:nvSpPr>
          <p:cNvPr id="3129" name="Google Shape;3129;p31"/>
          <p:cNvSpPr/>
          <p:nvPr/>
        </p:nvSpPr>
        <p:spPr>
          <a:xfrm>
            <a:off x="6563750"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130" name="Google Shape;3130;p31"/>
          <p:cNvSpPr/>
          <p:nvPr/>
        </p:nvSpPr>
        <p:spPr>
          <a:xfrm>
            <a:off x="6743300" y="2792100"/>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dk2"/>
          </a:solidFill>
          <a:ln>
            <a:noFill/>
          </a:ln>
        </p:spPr>
      </p:sp>
      <p:sp>
        <p:nvSpPr>
          <p:cNvPr id="3131" name="Google Shape;3131;p31"/>
          <p:cNvSpPr/>
          <p:nvPr/>
        </p:nvSpPr>
        <p:spPr>
          <a:xfrm>
            <a:off x="6995775" y="2587050"/>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3132" name="Google Shape;3132;p31"/>
          <p:cNvGrpSpPr/>
          <p:nvPr/>
        </p:nvGrpSpPr>
        <p:grpSpPr>
          <a:xfrm flipH="1">
            <a:off x="5" y="3638344"/>
            <a:ext cx="2916089" cy="1515249"/>
            <a:chOff x="238125" y="1001475"/>
            <a:chExt cx="7143775" cy="3712025"/>
          </a:xfrm>
        </p:grpSpPr>
        <p:sp>
          <p:nvSpPr>
            <p:cNvPr id="3133" name="Google Shape;3133;p31"/>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1"/>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1"/>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1"/>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1"/>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1"/>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31"/>
          <p:cNvGrpSpPr/>
          <p:nvPr/>
        </p:nvGrpSpPr>
        <p:grpSpPr>
          <a:xfrm>
            <a:off x="6762760" y="784572"/>
            <a:ext cx="1439570" cy="508385"/>
            <a:chOff x="6823979" y="1061962"/>
            <a:chExt cx="2451583" cy="865778"/>
          </a:xfrm>
        </p:grpSpPr>
        <p:sp>
          <p:nvSpPr>
            <p:cNvPr id="3140" name="Google Shape;3140;p31"/>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1"/>
            <p:cNvSpPr/>
            <p:nvPr/>
          </p:nvSpPr>
          <p:spPr>
            <a:xfrm>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
        <p:nvSpPr>
          <p:cNvPr id="3142" name="Google Shape;3142;p31"/>
          <p:cNvSpPr/>
          <p:nvPr/>
        </p:nvSpPr>
        <p:spPr>
          <a:xfrm>
            <a:off x="148897" y="-36875"/>
            <a:ext cx="1137553" cy="3266876"/>
          </a:xfrm>
          <a:custGeom>
            <a:avLst/>
            <a:gdLst/>
            <a:ahLst/>
            <a:cxnLst/>
            <a:rect l="l" t="t" r="r" b="b"/>
            <a:pathLst>
              <a:path w="12009" h="34488" extrusionOk="0">
                <a:moveTo>
                  <a:pt x="9663" y="0"/>
                </a:moveTo>
                <a:lnTo>
                  <a:pt x="9551" y="19"/>
                </a:lnTo>
                <a:lnTo>
                  <a:pt x="8125" y="263"/>
                </a:lnTo>
                <a:lnTo>
                  <a:pt x="6699" y="488"/>
                </a:lnTo>
                <a:lnTo>
                  <a:pt x="5273" y="732"/>
                </a:lnTo>
                <a:lnTo>
                  <a:pt x="3828" y="976"/>
                </a:lnTo>
                <a:lnTo>
                  <a:pt x="3772" y="995"/>
                </a:lnTo>
                <a:lnTo>
                  <a:pt x="3772" y="1032"/>
                </a:lnTo>
                <a:lnTo>
                  <a:pt x="3547" y="2402"/>
                </a:lnTo>
                <a:lnTo>
                  <a:pt x="3321" y="3790"/>
                </a:lnTo>
                <a:lnTo>
                  <a:pt x="3115" y="5085"/>
                </a:lnTo>
                <a:lnTo>
                  <a:pt x="2890" y="6455"/>
                </a:lnTo>
                <a:lnTo>
                  <a:pt x="2683" y="7731"/>
                </a:lnTo>
                <a:lnTo>
                  <a:pt x="2458" y="9100"/>
                </a:lnTo>
                <a:lnTo>
                  <a:pt x="2233" y="10489"/>
                </a:lnTo>
                <a:lnTo>
                  <a:pt x="2008" y="11877"/>
                </a:lnTo>
                <a:lnTo>
                  <a:pt x="1783" y="13247"/>
                </a:lnTo>
                <a:lnTo>
                  <a:pt x="1558" y="14617"/>
                </a:lnTo>
                <a:lnTo>
                  <a:pt x="1333" y="16005"/>
                </a:lnTo>
                <a:lnTo>
                  <a:pt x="1089" y="17469"/>
                </a:lnTo>
                <a:lnTo>
                  <a:pt x="863" y="18857"/>
                </a:lnTo>
                <a:lnTo>
                  <a:pt x="695" y="20002"/>
                </a:lnTo>
                <a:lnTo>
                  <a:pt x="507" y="21240"/>
                </a:lnTo>
                <a:lnTo>
                  <a:pt x="282" y="22591"/>
                </a:lnTo>
                <a:lnTo>
                  <a:pt x="94" y="23849"/>
                </a:lnTo>
                <a:lnTo>
                  <a:pt x="0" y="24430"/>
                </a:lnTo>
                <a:lnTo>
                  <a:pt x="7956" y="17506"/>
                </a:lnTo>
                <a:lnTo>
                  <a:pt x="7956" y="17563"/>
                </a:lnTo>
                <a:lnTo>
                  <a:pt x="7862" y="18238"/>
                </a:lnTo>
                <a:lnTo>
                  <a:pt x="7656" y="19570"/>
                </a:lnTo>
                <a:lnTo>
                  <a:pt x="7449" y="20828"/>
                </a:lnTo>
                <a:lnTo>
                  <a:pt x="7243" y="22141"/>
                </a:lnTo>
                <a:lnTo>
                  <a:pt x="7055" y="23398"/>
                </a:lnTo>
                <a:lnTo>
                  <a:pt x="6849" y="24618"/>
                </a:lnTo>
                <a:lnTo>
                  <a:pt x="6643" y="25950"/>
                </a:lnTo>
                <a:lnTo>
                  <a:pt x="6436" y="27301"/>
                </a:lnTo>
                <a:lnTo>
                  <a:pt x="6230" y="28614"/>
                </a:lnTo>
                <a:lnTo>
                  <a:pt x="6023" y="29947"/>
                </a:lnTo>
                <a:lnTo>
                  <a:pt x="5817" y="31185"/>
                </a:lnTo>
                <a:lnTo>
                  <a:pt x="5611" y="32517"/>
                </a:lnTo>
                <a:lnTo>
                  <a:pt x="5423" y="33756"/>
                </a:lnTo>
                <a:lnTo>
                  <a:pt x="5310" y="34487"/>
                </a:lnTo>
                <a:lnTo>
                  <a:pt x="5329" y="34487"/>
                </a:lnTo>
                <a:lnTo>
                  <a:pt x="5648" y="33380"/>
                </a:lnTo>
                <a:lnTo>
                  <a:pt x="8256" y="24205"/>
                </a:lnTo>
                <a:lnTo>
                  <a:pt x="10358" y="16756"/>
                </a:lnTo>
                <a:lnTo>
                  <a:pt x="10677" y="15630"/>
                </a:lnTo>
                <a:lnTo>
                  <a:pt x="11014" y="14486"/>
                </a:lnTo>
                <a:lnTo>
                  <a:pt x="11371" y="13322"/>
                </a:lnTo>
                <a:lnTo>
                  <a:pt x="11746" y="12159"/>
                </a:lnTo>
                <a:lnTo>
                  <a:pt x="12009" y="11352"/>
                </a:lnTo>
                <a:lnTo>
                  <a:pt x="12009" y="11352"/>
                </a:lnTo>
                <a:lnTo>
                  <a:pt x="6117" y="14898"/>
                </a:lnTo>
                <a:lnTo>
                  <a:pt x="6117" y="14861"/>
                </a:lnTo>
                <a:lnTo>
                  <a:pt x="6117" y="14842"/>
                </a:lnTo>
                <a:lnTo>
                  <a:pt x="6455" y="13454"/>
                </a:lnTo>
                <a:lnTo>
                  <a:pt x="7562" y="8894"/>
                </a:lnTo>
                <a:lnTo>
                  <a:pt x="8444" y="5291"/>
                </a:lnTo>
                <a:lnTo>
                  <a:pt x="9438" y="1220"/>
                </a:lnTo>
                <a:lnTo>
                  <a:pt x="9720" y="38"/>
                </a:lnTo>
                <a:lnTo>
                  <a:pt x="9720" y="19"/>
                </a:lnTo>
                <a:lnTo>
                  <a:pt x="9720" y="0"/>
                </a:lnTo>
                <a:close/>
              </a:path>
            </a:pathLst>
          </a:custGeom>
          <a:solidFill>
            <a:schemeClr val="accent1"/>
          </a:solidFill>
          <a:ln w="38100" cap="flat" cmpd="sng">
            <a:solidFill>
              <a:schemeClr val="dk1"/>
            </a:solidFill>
            <a:prstDash val="solid"/>
            <a:round/>
            <a:headEnd type="none" w="sm" len="sm"/>
            <a:tailEnd type="none" w="sm" len="sm"/>
          </a:ln>
          <a:effectLst>
            <a:outerShdw dist="142875"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43" name="Google Shape;3143;p31"/>
          <p:cNvPicPr preferRelativeResize="0"/>
          <p:nvPr/>
        </p:nvPicPr>
        <p:blipFill rotWithShape="1">
          <a:blip r:embed="rId2">
            <a:alphaModFix amt="18000"/>
          </a:blip>
          <a:srcRect l="188" t="58554" r="762" b="62"/>
          <a:stretch/>
        </p:blipFill>
        <p:spPr>
          <a:xfrm rot="10800000">
            <a:off x="1074127" y="3902575"/>
            <a:ext cx="6995773" cy="1225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3144"/>
        <p:cNvGrpSpPr/>
        <p:nvPr/>
      </p:nvGrpSpPr>
      <p:grpSpPr>
        <a:xfrm>
          <a:off x="0" y="0"/>
          <a:ext cx="0" cy="0"/>
          <a:chOff x="0" y="0"/>
          <a:chExt cx="0" cy="0"/>
        </a:xfrm>
      </p:grpSpPr>
      <p:pic>
        <p:nvPicPr>
          <p:cNvPr id="3145" name="Google Shape;3145;p32"/>
          <p:cNvPicPr preferRelativeResize="0"/>
          <p:nvPr/>
        </p:nvPicPr>
        <p:blipFill rotWithShape="1">
          <a:blip r:embed="rId2">
            <a:alphaModFix amt="18000"/>
          </a:blip>
          <a:srcRect l="71230" t="8853" r="761" b="33659"/>
          <a:stretch/>
        </p:blipFill>
        <p:spPr>
          <a:xfrm rot="10800000">
            <a:off x="6692439" y="3033613"/>
            <a:ext cx="2451548" cy="2109875"/>
          </a:xfrm>
          <a:prstGeom prst="rect">
            <a:avLst/>
          </a:prstGeom>
          <a:noFill/>
          <a:ln>
            <a:noFill/>
          </a:ln>
        </p:spPr>
      </p:pic>
      <p:pic>
        <p:nvPicPr>
          <p:cNvPr id="3146" name="Google Shape;3146;p32"/>
          <p:cNvPicPr preferRelativeResize="0"/>
          <p:nvPr/>
        </p:nvPicPr>
        <p:blipFill rotWithShape="1">
          <a:blip r:embed="rId2">
            <a:alphaModFix amt="18000"/>
          </a:blip>
          <a:srcRect l="71230" t="8853" r="761" b="33659"/>
          <a:stretch/>
        </p:blipFill>
        <p:spPr>
          <a:xfrm>
            <a:off x="-11" y="-12"/>
            <a:ext cx="2451548" cy="2109875"/>
          </a:xfrm>
          <a:prstGeom prst="rect">
            <a:avLst/>
          </a:prstGeom>
          <a:noFill/>
          <a:ln>
            <a:noFill/>
          </a:ln>
        </p:spPr>
      </p:pic>
      <p:grpSp>
        <p:nvGrpSpPr>
          <p:cNvPr id="3147" name="Google Shape;3147;p32"/>
          <p:cNvGrpSpPr/>
          <p:nvPr/>
        </p:nvGrpSpPr>
        <p:grpSpPr>
          <a:xfrm>
            <a:off x="6266306" y="4081800"/>
            <a:ext cx="2469936" cy="802149"/>
            <a:chOff x="5898850" y="3907212"/>
            <a:chExt cx="3345437" cy="1086334"/>
          </a:xfrm>
        </p:grpSpPr>
        <p:sp>
          <p:nvSpPr>
            <p:cNvPr id="3148" name="Google Shape;3148;p32"/>
            <p:cNvSpPr/>
            <p:nvPr/>
          </p:nvSpPr>
          <p:spPr>
            <a:xfrm>
              <a:off x="589885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6582249" y="4373812"/>
              <a:ext cx="1978650"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Luckiest Guy"/>
                </a:rPr>
                <a:t>Splash!</a:t>
              </a:r>
            </a:p>
          </p:txBody>
        </p:sp>
      </p:grpSp>
      <p:sp>
        <p:nvSpPr>
          <p:cNvPr id="3150" name="Google Shape;3150;p32"/>
          <p:cNvSpPr/>
          <p:nvPr/>
        </p:nvSpPr>
        <p:spPr>
          <a:xfrm>
            <a:off x="-9263" y="229500"/>
            <a:ext cx="629700" cy="4929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flipH="1">
            <a:off x="-103486"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3152" name="Google Shape;3152;p32"/>
          <p:cNvGrpSpPr/>
          <p:nvPr/>
        </p:nvGrpSpPr>
        <p:grpSpPr>
          <a:xfrm rot="-5400000">
            <a:off x="7220149" y="-346745"/>
            <a:ext cx="2226727" cy="1997501"/>
            <a:chOff x="7342668" y="3326955"/>
            <a:chExt cx="2226727" cy="1997501"/>
          </a:xfrm>
        </p:grpSpPr>
        <p:sp>
          <p:nvSpPr>
            <p:cNvPr id="3153" name="Google Shape;3153;p32"/>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3154" name="Google Shape;3154;p32"/>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82"/>
        <p:cNvGrpSpPr/>
        <p:nvPr/>
      </p:nvGrpSpPr>
      <p:grpSpPr>
        <a:xfrm>
          <a:off x="0" y="0"/>
          <a:ext cx="0" cy="0"/>
          <a:chOff x="0" y="0"/>
          <a:chExt cx="0" cy="0"/>
        </a:xfrm>
      </p:grpSpPr>
      <p:grpSp>
        <p:nvGrpSpPr>
          <p:cNvPr id="2583" name="Google Shape;2583;p14"/>
          <p:cNvGrpSpPr/>
          <p:nvPr/>
        </p:nvGrpSpPr>
        <p:grpSpPr>
          <a:xfrm>
            <a:off x="-40362" y="-22891"/>
            <a:ext cx="9224724" cy="5189283"/>
            <a:chOff x="238125" y="848175"/>
            <a:chExt cx="7143750" cy="4018650"/>
          </a:xfrm>
        </p:grpSpPr>
        <p:sp>
          <p:nvSpPr>
            <p:cNvPr id="2584" name="Google Shape;2584;p14"/>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14"/>
          <p:cNvGrpSpPr/>
          <p:nvPr/>
        </p:nvGrpSpPr>
        <p:grpSpPr>
          <a:xfrm>
            <a:off x="2454970" y="2977054"/>
            <a:ext cx="4234060" cy="719475"/>
            <a:chOff x="2454970" y="2842941"/>
            <a:chExt cx="4234060" cy="719475"/>
          </a:xfrm>
        </p:grpSpPr>
        <p:sp>
          <p:nvSpPr>
            <p:cNvPr id="2617" name="Google Shape;2617;p14"/>
            <p:cNvSpPr/>
            <p:nvPr/>
          </p:nvSpPr>
          <p:spPr>
            <a:xfrm rot="10800000" flipH="1">
              <a:off x="2987602" y="2842941"/>
              <a:ext cx="3343343"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618" name="Google Shape;2618;p14"/>
            <p:cNvSpPr/>
            <p:nvPr/>
          </p:nvSpPr>
          <p:spPr>
            <a:xfrm rot="1026189">
              <a:off x="2529339" y="2911833"/>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619" name="Google Shape;2619;p14"/>
            <p:cNvSpPr/>
            <p:nvPr/>
          </p:nvSpPr>
          <p:spPr>
            <a:xfrm>
              <a:off x="6381723" y="2842941"/>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14"/>
          <p:cNvSpPr txBox="1">
            <a:spLocks noGrp="1"/>
          </p:cNvSpPr>
          <p:nvPr>
            <p:ph type="title"/>
          </p:nvPr>
        </p:nvSpPr>
        <p:spPr>
          <a:xfrm>
            <a:off x="2903850" y="3245299"/>
            <a:ext cx="3336300" cy="18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5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621" name="Google Shape;2621;p14"/>
          <p:cNvSpPr txBox="1">
            <a:spLocks noGrp="1"/>
          </p:cNvSpPr>
          <p:nvPr>
            <p:ph type="subTitle" idx="1"/>
          </p:nvPr>
        </p:nvSpPr>
        <p:spPr>
          <a:xfrm>
            <a:off x="1371600" y="1715201"/>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2622" name="Google Shape;2622;p14"/>
          <p:cNvGrpSpPr/>
          <p:nvPr/>
        </p:nvGrpSpPr>
        <p:grpSpPr>
          <a:xfrm flipH="1">
            <a:off x="5" y="3638344"/>
            <a:ext cx="2916089" cy="1515249"/>
            <a:chOff x="238125" y="1001475"/>
            <a:chExt cx="7143775" cy="3712025"/>
          </a:xfrm>
        </p:grpSpPr>
        <p:sp>
          <p:nvSpPr>
            <p:cNvPr id="2623" name="Google Shape;2623;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14"/>
          <p:cNvGrpSpPr/>
          <p:nvPr/>
        </p:nvGrpSpPr>
        <p:grpSpPr>
          <a:xfrm rot="10800000" flipH="1">
            <a:off x="6227993" y="-6"/>
            <a:ext cx="2916089" cy="1515249"/>
            <a:chOff x="238125" y="1001475"/>
            <a:chExt cx="7143775" cy="3712025"/>
          </a:xfrm>
        </p:grpSpPr>
        <p:sp>
          <p:nvSpPr>
            <p:cNvPr id="2630" name="Google Shape;2630;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14"/>
          <p:cNvGrpSpPr/>
          <p:nvPr/>
        </p:nvGrpSpPr>
        <p:grpSpPr>
          <a:xfrm rot="10800000">
            <a:off x="-82" y="-6"/>
            <a:ext cx="2916089" cy="1515249"/>
            <a:chOff x="238125" y="1001475"/>
            <a:chExt cx="7143775" cy="3712025"/>
          </a:xfrm>
        </p:grpSpPr>
        <p:sp>
          <p:nvSpPr>
            <p:cNvPr id="2637" name="Google Shape;2637;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14"/>
          <p:cNvGrpSpPr/>
          <p:nvPr/>
        </p:nvGrpSpPr>
        <p:grpSpPr>
          <a:xfrm>
            <a:off x="6228080" y="3638344"/>
            <a:ext cx="2916089" cy="1515249"/>
            <a:chOff x="238125" y="1001475"/>
            <a:chExt cx="7143775" cy="3712025"/>
          </a:xfrm>
        </p:grpSpPr>
        <p:sp>
          <p:nvSpPr>
            <p:cNvPr id="2644" name="Google Shape;2644;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50" name="Google Shape;2650;p14"/>
          <p:cNvPicPr preferRelativeResize="0"/>
          <p:nvPr/>
        </p:nvPicPr>
        <p:blipFill rotWithShape="1">
          <a:blip r:embed="rId2">
            <a:alphaModFix amt="18000"/>
          </a:blip>
          <a:srcRect l="188" t="58554" r="762" b="62"/>
          <a:stretch/>
        </p:blipFill>
        <p:spPr>
          <a:xfrm rot="10800000">
            <a:off x="1074127" y="3902575"/>
            <a:ext cx="6995773" cy="1225625"/>
          </a:xfrm>
          <a:prstGeom prst="rect">
            <a:avLst/>
          </a:prstGeom>
          <a:noFill/>
          <a:ln>
            <a:noFill/>
          </a:ln>
        </p:spPr>
      </p:pic>
    </p:spTree>
    <p:extLst>
      <p:ext uri="{BB962C8B-B14F-4D97-AF65-F5344CB8AC3E}">
        <p14:creationId xmlns:p14="http://schemas.microsoft.com/office/powerpoint/2010/main" val="388536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grpSp>
        <p:nvGrpSpPr>
          <p:cNvPr id="81" name="Google Shape;81;p3"/>
          <p:cNvGrpSpPr/>
          <p:nvPr/>
        </p:nvGrpSpPr>
        <p:grpSpPr>
          <a:xfrm>
            <a:off x="-40362" y="-22891"/>
            <a:ext cx="9224724" cy="5189283"/>
            <a:chOff x="238125" y="848175"/>
            <a:chExt cx="7143750" cy="4018650"/>
          </a:xfrm>
        </p:grpSpPr>
        <p:sp>
          <p:nvSpPr>
            <p:cNvPr id="82" name="Google Shape;82;p3"/>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a:off x="1779070" y="332079"/>
            <a:ext cx="5585861" cy="4479342"/>
            <a:chOff x="1721875" y="314494"/>
            <a:chExt cx="5585861" cy="4479342"/>
          </a:xfrm>
        </p:grpSpPr>
        <p:sp>
          <p:nvSpPr>
            <p:cNvPr id="115" name="Google Shape;115;p3"/>
            <p:cNvSpPr/>
            <p:nvPr/>
          </p:nvSpPr>
          <p:spPr>
            <a:xfrm>
              <a:off x="1836264" y="314494"/>
              <a:ext cx="5471471" cy="4479342"/>
            </a:xfrm>
            <a:custGeom>
              <a:avLst/>
              <a:gdLst/>
              <a:ahLst/>
              <a:cxnLst/>
              <a:rect l="l" t="t" r="r" b="b"/>
              <a:pathLst>
                <a:path w="59500" h="48711" extrusionOk="0">
                  <a:moveTo>
                    <a:pt x="31636" y="0"/>
                  </a:moveTo>
                  <a:lnTo>
                    <a:pt x="31467" y="244"/>
                  </a:lnTo>
                  <a:lnTo>
                    <a:pt x="30979" y="901"/>
                  </a:lnTo>
                  <a:lnTo>
                    <a:pt x="30454" y="1539"/>
                  </a:lnTo>
                  <a:lnTo>
                    <a:pt x="29928" y="2158"/>
                  </a:lnTo>
                  <a:lnTo>
                    <a:pt x="29384" y="2759"/>
                  </a:lnTo>
                  <a:lnTo>
                    <a:pt x="28821" y="3340"/>
                  </a:lnTo>
                  <a:lnTo>
                    <a:pt x="28221" y="3903"/>
                  </a:lnTo>
                  <a:lnTo>
                    <a:pt x="27602" y="4429"/>
                  </a:lnTo>
                  <a:lnTo>
                    <a:pt x="26945" y="4935"/>
                  </a:lnTo>
                  <a:lnTo>
                    <a:pt x="26476" y="5273"/>
                  </a:lnTo>
                  <a:lnTo>
                    <a:pt x="26007" y="5592"/>
                  </a:lnTo>
                  <a:lnTo>
                    <a:pt x="25519" y="5873"/>
                  </a:lnTo>
                  <a:lnTo>
                    <a:pt x="25031" y="6155"/>
                  </a:lnTo>
                  <a:lnTo>
                    <a:pt x="24525" y="6399"/>
                  </a:lnTo>
                  <a:lnTo>
                    <a:pt x="24018" y="6624"/>
                  </a:lnTo>
                  <a:lnTo>
                    <a:pt x="23511" y="6812"/>
                  </a:lnTo>
                  <a:lnTo>
                    <a:pt x="22986" y="6980"/>
                  </a:lnTo>
                  <a:lnTo>
                    <a:pt x="22461" y="7131"/>
                  </a:lnTo>
                  <a:lnTo>
                    <a:pt x="21935" y="7243"/>
                  </a:lnTo>
                  <a:lnTo>
                    <a:pt x="21391" y="7337"/>
                  </a:lnTo>
                  <a:lnTo>
                    <a:pt x="20828" y="7393"/>
                  </a:lnTo>
                  <a:lnTo>
                    <a:pt x="20265" y="7431"/>
                  </a:lnTo>
                  <a:lnTo>
                    <a:pt x="19702" y="7431"/>
                  </a:lnTo>
                  <a:lnTo>
                    <a:pt x="19121" y="7412"/>
                  </a:lnTo>
                  <a:lnTo>
                    <a:pt x="18539" y="7337"/>
                  </a:lnTo>
                  <a:lnTo>
                    <a:pt x="17976" y="7262"/>
                  </a:lnTo>
                  <a:lnTo>
                    <a:pt x="17432" y="7149"/>
                  </a:lnTo>
                  <a:lnTo>
                    <a:pt x="16907" y="6999"/>
                  </a:lnTo>
                  <a:lnTo>
                    <a:pt x="16381" y="6830"/>
                  </a:lnTo>
                  <a:lnTo>
                    <a:pt x="15856" y="6643"/>
                  </a:lnTo>
                  <a:lnTo>
                    <a:pt x="15368" y="6399"/>
                  </a:lnTo>
                  <a:lnTo>
                    <a:pt x="14861" y="6155"/>
                  </a:lnTo>
                  <a:lnTo>
                    <a:pt x="14392" y="5855"/>
                  </a:lnTo>
                  <a:lnTo>
                    <a:pt x="13905" y="5517"/>
                  </a:lnTo>
                  <a:lnTo>
                    <a:pt x="13679" y="5329"/>
                  </a:lnTo>
                  <a:lnTo>
                    <a:pt x="13454" y="5142"/>
                  </a:lnTo>
                  <a:lnTo>
                    <a:pt x="13023" y="4710"/>
                  </a:lnTo>
                  <a:lnTo>
                    <a:pt x="12591" y="4260"/>
                  </a:lnTo>
                  <a:lnTo>
                    <a:pt x="12572" y="4504"/>
                  </a:lnTo>
                  <a:lnTo>
                    <a:pt x="12460" y="5892"/>
                  </a:lnTo>
                  <a:lnTo>
                    <a:pt x="12403" y="6586"/>
                  </a:lnTo>
                  <a:lnTo>
                    <a:pt x="12310" y="7281"/>
                  </a:lnTo>
                  <a:lnTo>
                    <a:pt x="12197" y="7862"/>
                  </a:lnTo>
                  <a:lnTo>
                    <a:pt x="12084" y="8425"/>
                  </a:lnTo>
                  <a:lnTo>
                    <a:pt x="11934" y="8969"/>
                  </a:lnTo>
                  <a:lnTo>
                    <a:pt x="11747" y="9513"/>
                  </a:lnTo>
                  <a:lnTo>
                    <a:pt x="11540" y="10058"/>
                  </a:lnTo>
                  <a:lnTo>
                    <a:pt x="11296" y="10583"/>
                  </a:lnTo>
                  <a:lnTo>
                    <a:pt x="11034" y="11108"/>
                  </a:lnTo>
                  <a:lnTo>
                    <a:pt x="10733" y="11596"/>
                  </a:lnTo>
                  <a:lnTo>
                    <a:pt x="10415" y="12103"/>
                  </a:lnTo>
                  <a:lnTo>
                    <a:pt x="10227" y="12328"/>
                  </a:lnTo>
                  <a:lnTo>
                    <a:pt x="10039" y="12553"/>
                  </a:lnTo>
                  <a:lnTo>
                    <a:pt x="9852" y="12778"/>
                  </a:lnTo>
                  <a:lnTo>
                    <a:pt x="9626" y="12966"/>
                  </a:lnTo>
                  <a:lnTo>
                    <a:pt x="9401" y="13135"/>
                  </a:lnTo>
                  <a:lnTo>
                    <a:pt x="9139" y="13304"/>
                  </a:lnTo>
                  <a:lnTo>
                    <a:pt x="8763" y="13491"/>
                  </a:lnTo>
                  <a:lnTo>
                    <a:pt x="8388" y="13679"/>
                  </a:lnTo>
                  <a:lnTo>
                    <a:pt x="8013" y="13848"/>
                  </a:lnTo>
                  <a:lnTo>
                    <a:pt x="7619" y="13979"/>
                  </a:lnTo>
                  <a:lnTo>
                    <a:pt x="7225" y="14092"/>
                  </a:lnTo>
                  <a:lnTo>
                    <a:pt x="6831" y="14186"/>
                  </a:lnTo>
                  <a:lnTo>
                    <a:pt x="6418" y="14279"/>
                  </a:lnTo>
                  <a:lnTo>
                    <a:pt x="6024" y="14336"/>
                  </a:lnTo>
                  <a:lnTo>
                    <a:pt x="5630" y="14392"/>
                  </a:lnTo>
                  <a:lnTo>
                    <a:pt x="5236" y="14429"/>
                  </a:lnTo>
                  <a:lnTo>
                    <a:pt x="4823" y="14467"/>
                  </a:lnTo>
                  <a:lnTo>
                    <a:pt x="4016" y="14467"/>
                  </a:lnTo>
                  <a:lnTo>
                    <a:pt x="3622" y="14448"/>
                  </a:lnTo>
                  <a:lnTo>
                    <a:pt x="3228" y="14429"/>
                  </a:lnTo>
                  <a:lnTo>
                    <a:pt x="2815" y="14392"/>
                  </a:lnTo>
                  <a:lnTo>
                    <a:pt x="2009" y="14279"/>
                  </a:lnTo>
                  <a:lnTo>
                    <a:pt x="1202" y="14129"/>
                  </a:lnTo>
                  <a:lnTo>
                    <a:pt x="620" y="13998"/>
                  </a:lnTo>
                  <a:lnTo>
                    <a:pt x="1" y="13829"/>
                  </a:lnTo>
                  <a:lnTo>
                    <a:pt x="170" y="14017"/>
                  </a:lnTo>
                  <a:lnTo>
                    <a:pt x="414" y="14336"/>
                  </a:lnTo>
                  <a:lnTo>
                    <a:pt x="676" y="14655"/>
                  </a:lnTo>
                  <a:lnTo>
                    <a:pt x="920" y="14992"/>
                  </a:lnTo>
                  <a:lnTo>
                    <a:pt x="1164" y="15330"/>
                  </a:lnTo>
                  <a:lnTo>
                    <a:pt x="1615" y="16043"/>
                  </a:lnTo>
                  <a:lnTo>
                    <a:pt x="2046" y="16794"/>
                  </a:lnTo>
                  <a:lnTo>
                    <a:pt x="2440" y="17582"/>
                  </a:lnTo>
                  <a:lnTo>
                    <a:pt x="2797" y="18370"/>
                  </a:lnTo>
                  <a:lnTo>
                    <a:pt x="3116" y="19214"/>
                  </a:lnTo>
                  <a:lnTo>
                    <a:pt x="3397" y="20059"/>
                  </a:lnTo>
                  <a:lnTo>
                    <a:pt x="3641" y="20903"/>
                  </a:lnTo>
                  <a:lnTo>
                    <a:pt x="3847" y="21785"/>
                  </a:lnTo>
                  <a:lnTo>
                    <a:pt x="4016" y="22648"/>
                  </a:lnTo>
                  <a:lnTo>
                    <a:pt x="4073" y="23098"/>
                  </a:lnTo>
                  <a:lnTo>
                    <a:pt x="4129" y="23530"/>
                  </a:lnTo>
                  <a:lnTo>
                    <a:pt x="4166" y="23980"/>
                  </a:lnTo>
                  <a:lnTo>
                    <a:pt x="4204" y="24412"/>
                  </a:lnTo>
                  <a:lnTo>
                    <a:pt x="4204" y="24843"/>
                  </a:lnTo>
                  <a:lnTo>
                    <a:pt x="4204" y="25275"/>
                  </a:lnTo>
                  <a:lnTo>
                    <a:pt x="4204" y="25706"/>
                  </a:lnTo>
                  <a:lnTo>
                    <a:pt x="4185" y="26138"/>
                  </a:lnTo>
                  <a:lnTo>
                    <a:pt x="4148" y="26569"/>
                  </a:lnTo>
                  <a:lnTo>
                    <a:pt x="4091" y="26982"/>
                  </a:lnTo>
                  <a:lnTo>
                    <a:pt x="3997" y="27545"/>
                  </a:lnTo>
                  <a:lnTo>
                    <a:pt x="3885" y="28108"/>
                  </a:lnTo>
                  <a:lnTo>
                    <a:pt x="3735" y="28652"/>
                  </a:lnTo>
                  <a:lnTo>
                    <a:pt x="3547" y="29196"/>
                  </a:lnTo>
                  <a:lnTo>
                    <a:pt x="3341" y="29703"/>
                  </a:lnTo>
                  <a:lnTo>
                    <a:pt x="3097" y="30210"/>
                  </a:lnTo>
                  <a:lnTo>
                    <a:pt x="2797" y="30716"/>
                  </a:lnTo>
                  <a:lnTo>
                    <a:pt x="2478" y="31185"/>
                  </a:lnTo>
                  <a:lnTo>
                    <a:pt x="2403" y="31298"/>
                  </a:lnTo>
                  <a:lnTo>
                    <a:pt x="3059" y="31223"/>
                  </a:lnTo>
                  <a:lnTo>
                    <a:pt x="3697" y="31166"/>
                  </a:lnTo>
                  <a:lnTo>
                    <a:pt x="4316" y="31148"/>
                  </a:lnTo>
                  <a:lnTo>
                    <a:pt x="4936" y="31166"/>
                  </a:lnTo>
                  <a:lnTo>
                    <a:pt x="5536" y="31204"/>
                  </a:lnTo>
                  <a:lnTo>
                    <a:pt x="6136" y="31279"/>
                  </a:lnTo>
                  <a:lnTo>
                    <a:pt x="6737" y="31373"/>
                  </a:lnTo>
                  <a:lnTo>
                    <a:pt x="7319" y="31523"/>
                  </a:lnTo>
                  <a:lnTo>
                    <a:pt x="7881" y="31692"/>
                  </a:lnTo>
                  <a:lnTo>
                    <a:pt x="8444" y="31898"/>
                  </a:lnTo>
                  <a:lnTo>
                    <a:pt x="8989" y="32142"/>
                  </a:lnTo>
                  <a:lnTo>
                    <a:pt x="9533" y="32424"/>
                  </a:lnTo>
                  <a:lnTo>
                    <a:pt x="10058" y="32724"/>
                  </a:lnTo>
                  <a:lnTo>
                    <a:pt x="10583" y="33080"/>
                  </a:lnTo>
                  <a:lnTo>
                    <a:pt x="11090" y="33456"/>
                  </a:lnTo>
                  <a:lnTo>
                    <a:pt x="11578" y="33868"/>
                  </a:lnTo>
                  <a:lnTo>
                    <a:pt x="12047" y="34319"/>
                  </a:lnTo>
                  <a:lnTo>
                    <a:pt x="12478" y="34788"/>
                  </a:lnTo>
                  <a:lnTo>
                    <a:pt x="12891" y="35276"/>
                  </a:lnTo>
                  <a:lnTo>
                    <a:pt x="13248" y="35764"/>
                  </a:lnTo>
                  <a:lnTo>
                    <a:pt x="13567" y="36270"/>
                  </a:lnTo>
                  <a:lnTo>
                    <a:pt x="13867" y="36795"/>
                  </a:lnTo>
                  <a:lnTo>
                    <a:pt x="14130" y="37321"/>
                  </a:lnTo>
                  <a:lnTo>
                    <a:pt x="14355" y="37884"/>
                  </a:lnTo>
                  <a:lnTo>
                    <a:pt x="14542" y="38447"/>
                  </a:lnTo>
                  <a:lnTo>
                    <a:pt x="14711" y="39028"/>
                  </a:lnTo>
                  <a:lnTo>
                    <a:pt x="14843" y="39610"/>
                  </a:lnTo>
                  <a:lnTo>
                    <a:pt x="14936" y="40210"/>
                  </a:lnTo>
                  <a:lnTo>
                    <a:pt x="14993" y="40830"/>
                  </a:lnTo>
                  <a:lnTo>
                    <a:pt x="15030" y="41468"/>
                  </a:lnTo>
                  <a:lnTo>
                    <a:pt x="15030" y="42106"/>
                  </a:lnTo>
                  <a:lnTo>
                    <a:pt x="15012" y="42744"/>
                  </a:lnTo>
                  <a:lnTo>
                    <a:pt x="15255" y="42537"/>
                  </a:lnTo>
                  <a:lnTo>
                    <a:pt x="15499" y="42331"/>
                  </a:lnTo>
                  <a:lnTo>
                    <a:pt x="15875" y="42068"/>
                  </a:lnTo>
                  <a:lnTo>
                    <a:pt x="16250" y="41824"/>
                  </a:lnTo>
                  <a:lnTo>
                    <a:pt x="16644" y="41599"/>
                  </a:lnTo>
                  <a:lnTo>
                    <a:pt x="17019" y="41411"/>
                  </a:lnTo>
                  <a:lnTo>
                    <a:pt x="17413" y="41242"/>
                  </a:lnTo>
                  <a:lnTo>
                    <a:pt x="17826" y="41111"/>
                  </a:lnTo>
                  <a:lnTo>
                    <a:pt x="18220" y="40980"/>
                  </a:lnTo>
                  <a:lnTo>
                    <a:pt x="18633" y="40886"/>
                  </a:lnTo>
                  <a:lnTo>
                    <a:pt x="19046" y="40811"/>
                  </a:lnTo>
                  <a:lnTo>
                    <a:pt x="19458" y="40755"/>
                  </a:lnTo>
                  <a:lnTo>
                    <a:pt x="19890" y="40717"/>
                  </a:lnTo>
                  <a:lnTo>
                    <a:pt x="20322" y="40698"/>
                  </a:lnTo>
                  <a:lnTo>
                    <a:pt x="20753" y="40698"/>
                  </a:lnTo>
                  <a:lnTo>
                    <a:pt x="21185" y="40717"/>
                  </a:lnTo>
                  <a:lnTo>
                    <a:pt x="21635" y="40773"/>
                  </a:lnTo>
                  <a:lnTo>
                    <a:pt x="22067" y="40830"/>
                  </a:lnTo>
                  <a:lnTo>
                    <a:pt x="22386" y="40886"/>
                  </a:lnTo>
                  <a:lnTo>
                    <a:pt x="22686" y="40942"/>
                  </a:lnTo>
                  <a:lnTo>
                    <a:pt x="22986" y="41017"/>
                  </a:lnTo>
                  <a:lnTo>
                    <a:pt x="23267" y="41111"/>
                  </a:lnTo>
                  <a:lnTo>
                    <a:pt x="23849" y="41317"/>
                  </a:lnTo>
                  <a:lnTo>
                    <a:pt x="24393" y="41561"/>
                  </a:lnTo>
                  <a:lnTo>
                    <a:pt x="24937" y="41843"/>
                  </a:lnTo>
                  <a:lnTo>
                    <a:pt x="25463" y="42143"/>
                  </a:lnTo>
                  <a:lnTo>
                    <a:pt x="25969" y="42500"/>
                  </a:lnTo>
                  <a:lnTo>
                    <a:pt x="26457" y="42856"/>
                  </a:lnTo>
                  <a:lnTo>
                    <a:pt x="26776" y="43138"/>
                  </a:lnTo>
                  <a:lnTo>
                    <a:pt x="27095" y="43400"/>
                  </a:lnTo>
                  <a:lnTo>
                    <a:pt x="27395" y="43682"/>
                  </a:lnTo>
                  <a:lnTo>
                    <a:pt x="27696" y="43982"/>
                  </a:lnTo>
                  <a:lnTo>
                    <a:pt x="27977" y="44282"/>
                  </a:lnTo>
                  <a:lnTo>
                    <a:pt x="28240" y="44582"/>
                  </a:lnTo>
                  <a:lnTo>
                    <a:pt x="28502" y="44901"/>
                  </a:lnTo>
                  <a:lnTo>
                    <a:pt x="28746" y="45220"/>
                  </a:lnTo>
                  <a:lnTo>
                    <a:pt x="28990" y="45558"/>
                  </a:lnTo>
                  <a:lnTo>
                    <a:pt x="29234" y="45877"/>
                  </a:lnTo>
                  <a:lnTo>
                    <a:pt x="29666" y="46571"/>
                  </a:lnTo>
                  <a:lnTo>
                    <a:pt x="30079" y="47284"/>
                  </a:lnTo>
                  <a:lnTo>
                    <a:pt x="30454" y="48035"/>
                  </a:lnTo>
                  <a:lnTo>
                    <a:pt x="30773" y="48710"/>
                  </a:lnTo>
                  <a:lnTo>
                    <a:pt x="30829" y="48579"/>
                  </a:lnTo>
                  <a:lnTo>
                    <a:pt x="31204" y="47847"/>
                  </a:lnTo>
                  <a:lnTo>
                    <a:pt x="31411" y="47491"/>
                  </a:lnTo>
                  <a:lnTo>
                    <a:pt x="31617" y="47153"/>
                  </a:lnTo>
                  <a:lnTo>
                    <a:pt x="31880" y="46740"/>
                  </a:lnTo>
                  <a:lnTo>
                    <a:pt x="32180" y="46346"/>
                  </a:lnTo>
                  <a:lnTo>
                    <a:pt x="32461" y="45971"/>
                  </a:lnTo>
                  <a:lnTo>
                    <a:pt x="32780" y="45596"/>
                  </a:lnTo>
                  <a:lnTo>
                    <a:pt x="33081" y="45239"/>
                  </a:lnTo>
                  <a:lnTo>
                    <a:pt x="33418" y="44883"/>
                  </a:lnTo>
                  <a:lnTo>
                    <a:pt x="33737" y="44526"/>
                  </a:lnTo>
                  <a:lnTo>
                    <a:pt x="34094" y="44207"/>
                  </a:lnTo>
                  <a:lnTo>
                    <a:pt x="34432" y="43869"/>
                  </a:lnTo>
                  <a:lnTo>
                    <a:pt x="34807" y="43550"/>
                  </a:lnTo>
                  <a:lnTo>
                    <a:pt x="35163" y="43250"/>
                  </a:lnTo>
                  <a:lnTo>
                    <a:pt x="35539" y="42950"/>
                  </a:lnTo>
                  <a:lnTo>
                    <a:pt x="35933" y="42668"/>
                  </a:lnTo>
                  <a:lnTo>
                    <a:pt x="36327" y="42387"/>
                  </a:lnTo>
                  <a:lnTo>
                    <a:pt x="37134" y="41843"/>
                  </a:lnTo>
                  <a:lnTo>
                    <a:pt x="37509" y="41618"/>
                  </a:lnTo>
                  <a:lnTo>
                    <a:pt x="37865" y="41411"/>
                  </a:lnTo>
                  <a:lnTo>
                    <a:pt x="38241" y="41205"/>
                  </a:lnTo>
                  <a:lnTo>
                    <a:pt x="38635" y="41017"/>
                  </a:lnTo>
                  <a:lnTo>
                    <a:pt x="39029" y="40848"/>
                  </a:lnTo>
                  <a:lnTo>
                    <a:pt x="39423" y="40717"/>
                  </a:lnTo>
                  <a:lnTo>
                    <a:pt x="39835" y="40586"/>
                  </a:lnTo>
                  <a:lnTo>
                    <a:pt x="40248" y="40473"/>
                  </a:lnTo>
                  <a:lnTo>
                    <a:pt x="40867" y="40379"/>
                  </a:lnTo>
                  <a:lnTo>
                    <a:pt x="41487" y="40304"/>
                  </a:lnTo>
                  <a:lnTo>
                    <a:pt x="42087" y="40248"/>
                  </a:lnTo>
                  <a:lnTo>
                    <a:pt x="42706" y="40229"/>
                  </a:lnTo>
                  <a:lnTo>
                    <a:pt x="43325" y="40229"/>
                  </a:lnTo>
                  <a:lnTo>
                    <a:pt x="43945" y="40267"/>
                  </a:lnTo>
                  <a:lnTo>
                    <a:pt x="44545" y="40323"/>
                  </a:lnTo>
                  <a:lnTo>
                    <a:pt x="45164" y="40379"/>
                  </a:lnTo>
                  <a:lnTo>
                    <a:pt x="45690" y="40454"/>
                  </a:lnTo>
                  <a:lnTo>
                    <a:pt x="46196" y="40529"/>
                  </a:lnTo>
                  <a:lnTo>
                    <a:pt x="47209" y="40717"/>
                  </a:lnTo>
                  <a:lnTo>
                    <a:pt x="48223" y="40942"/>
                  </a:lnTo>
                  <a:lnTo>
                    <a:pt x="49217" y="41205"/>
                  </a:lnTo>
                  <a:lnTo>
                    <a:pt x="50418" y="41543"/>
                  </a:lnTo>
                  <a:lnTo>
                    <a:pt x="51600" y="41899"/>
                  </a:lnTo>
                  <a:lnTo>
                    <a:pt x="52182" y="42106"/>
                  </a:lnTo>
                  <a:lnTo>
                    <a:pt x="52745" y="42312"/>
                  </a:lnTo>
                  <a:lnTo>
                    <a:pt x="53326" y="42537"/>
                  </a:lnTo>
                  <a:lnTo>
                    <a:pt x="53889" y="42800"/>
                  </a:lnTo>
                  <a:lnTo>
                    <a:pt x="53946" y="42800"/>
                  </a:lnTo>
                  <a:lnTo>
                    <a:pt x="53570" y="42087"/>
                  </a:lnTo>
                  <a:lnTo>
                    <a:pt x="53214" y="41393"/>
                  </a:lnTo>
                  <a:lnTo>
                    <a:pt x="52895" y="40661"/>
                  </a:lnTo>
                  <a:lnTo>
                    <a:pt x="52613" y="39948"/>
                  </a:lnTo>
                  <a:lnTo>
                    <a:pt x="52351" y="39216"/>
                  </a:lnTo>
                  <a:lnTo>
                    <a:pt x="52144" y="38484"/>
                  </a:lnTo>
                  <a:lnTo>
                    <a:pt x="51957" y="37752"/>
                  </a:lnTo>
                  <a:lnTo>
                    <a:pt x="51806" y="37002"/>
                  </a:lnTo>
                  <a:lnTo>
                    <a:pt x="51713" y="36251"/>
                  </a:lnTo>
                  <a:lnTo>
                    <a:pt x="51638" y="35501"/>
                  </a:lnTo>
                  <a:lnTo>
                    <a:pt x="51619" y="34732"/>
                  </a:lnTo>
                  <a:lnTo>
                    <a:pt x="51638" y="33962"/>
                  </a:lnTo>
                  <a:lnTo>
                    <a:pt x="51675" y="33193"/>
                  </a:lnTo>
                  <a:lnTo>
                    <a:pt x="51769" y="32424"/>
                  </a:lnTo>
                  <a:lnTo>
                    <a:pt x="51919" y="31636"/>
                  </a:lnTo>
                  <a:lnTo>
                    <a:pt x="52088" y="30847"/>
                  </a:lnTo>
                  <a:lnTo>
                    <a:pt x="52313" y="30078"/>
                  </a:lnTo>
                  <a:lnTo>
                    <a:pt x="52576" y="29309"/>
                  </a:lnTo>
                  <a:lnTo>
                    <a:pt x="52857" y="28596"/>
                  </a:lnTo>
                  <a:lnTo>
                    <a:pt x="53176" y="27883"/>
                  </a:lnTo>
                  <a:lnTo>
                    <a:pt x="53533" y="27207"/>
                  </a:lnTo>
                  <a:lnTo>
                    <a:pt x="53908" y="26551"/>
                  </a:lnTo>
                  <a:lnTo>
                    <a:pt x="54340" y="25913"/>
                  </a:lnTo>
                  <a:lnTo>
                    <a:pt x="54790" y="25312"/>
                  </a:lnTo>
                  <a:lnTo>
                    <a:pt x="55278" y="24731"/>
                  </a:lnTo>
                  <a:lnTo>
                    <a:pt x="55784" y="24168"/>
                  </a:lnTo>
                  <a:lnTo>
                    <a:pt x="56328" y="23642"/>
                  </a:lnTo>
                  <a:lnTo>
                    <a:pt x="56910" y="23117"/>
                  </a:lnTo>
                  <a:lnTo>
                    <a:pt x="57511" y="22629"/>
                  </a:lnTo>
                  <a:lnTo>
                    <a:pt x="58149" y="22160"/>
                  </a:lnTo>
                  <a:lnTo>
                    <a:pt x="58805" y="21728"/>
                  </a:lnTo>
                  <a:lnTo>
                    <a:pt x="59499" y="21297"/>
                  </a:lnTo>
                  <a:lnTo>
                    <a:pt x="58862" y="21072"/>
                  </a:lnTo>
                  <a:lnTo>
                    <a:pt x="58242" y="20809"/>
                  </a:lnTo>
                  <a:lnTo>
                    <a:pt x="57642" y="20528"/>
                  </a:lnTo>
                  <a:lnTo>
                    <a:pt x="57060" y="20209"/>
                  </a:lnTo>
                  <a:lnTo>
                    <a:pt x="56497" y="19871"/>
                  </a:lnTo>
                  <a:lnTo>
                    <a:pt x="55972" y="19514"/>
                  </a:lnTo>
                  <a:lnTo>
                    <a:pt x="55447" y="19139"/>
                  </a:lnTo>
                  <a:lnTo>
                    <a:pt x="54959" y="18726"/>
                  </a:lnTo>
                  <a:lnTo>
                    <a:pt x="54471" y="18295"/>
                  </a:lnTo>
                  <a:lnTo>
                    <a:pt x="54021" y="17844"/>
                  </a:lnTo>
                  <a:lnTo>
                    <a:pt x="53589" y="17375"/>
                  </a:lnTo>
                  <a:lnTo>
                    <a:pt x="53157" y="16887"/>
                  </a:lnTo>
                  <a:lnTo>
                    <a:pt x="52763" y="16362"/>
                  </a:lnTo>
                  <a:lnTo>
                    <a:pt x="52388" y="15837"/>
                  </a:lnTo>
                  <a:lnTo>
                    <a:pt x="52013" y="15274"/>
                  </a:lnTo>
                  <a:lnTo>
                    <a:pt x="51675" y="14692"/>
                  </a:lnTo>
                  <a:lnTo>
                    <a:pt x="51356" y="14092"/>
                  </a:lnTo>
                  <a:lnTo>
                    <a:pt x="51075" y="13491"/>
                  </a:lnTo>
                  <a:lnTo>
                    <a:pt x="50793" y="12891"/>
                  </a:lnTo>
                  <a:lnTo>
                    <a:pt x="50568" y="12290"/>
                  </a:lnTo>
                  <a:lnTo>
                    <a:pt x="50362" y="11671"/>
                  </a:lnTo>
                  <a:lnTo>
                    <a:pt x="50174" y="11052"/>
                  </a:lnTo>
                  <a:lnTo>
                    <a:pt x="50024" y="10433"/>
                  </a:lnTo>
                  <a:lnTo>
                    <a:pt x="49911" y="9795"/>
                  </a:lnTo>
                  <a:lnTo>
                    <a:pt x="49818" y="9176"/>
                  </a:lnTo>
                  <a:lnTo>
                    <a:pt x="49761" y="8519"/>
                  </a:lnTo>
                  <a:lnTo>
                    <a:pt x="49743" y="7881"/>
                  </a:lnTo>
                  <a:lnTo>
                    <a:pt x="49761" y="7224"/>
                  </a:lnTo>
                  <a:lnTo>
                    <a:pt x="49799" y="6586"/>
                  </a:lnTo>
                  <a:lnTo>
                    <a:pt x="49874" y="5911"/>
                  </a:lnTo>
                  <a:lnTo>
                    <a:pt x="49986" y="5254"/>
                  </a:lnTo>
                  <a:lnTo>
                    <a:pt x="50118" y="4579"/>
                  </a:lnTo>
                  <a:lnTo>
                    <a:pt x="49911" y="4729"/>
                  </a:lnTo>
                  <a:lnTo>
                    <a:pt x="49480" y="5029"/>
                  </a:lnTo>
                  <a:lnTo>
                    <a:pt x="49030" y="5310"/>
                  </a:lnTo>
                  <a:lnTo>
                    <a:pt x="48598" y="5592"/>
                  </a:lnTo>
                  <a:lnTo>
                    <a:pt x="48148" y="5855"/>
                  </a:lnTo>
                  <a:lnTo>
                    <a:pt x="47679" y="6099"/>
                  </a:lnTo>
                  <a:lnTo>
                    <a:pt x="47209" y="6324"/>
                  </a:lnTo>
                  <a:lnTo>
                    <a:pt x="46740" y="6530"/>
                  </a:lnTo>
                  <a:lnTo>
                    <a:pt x="46271" y="6736"/>
                  </a:lnTo>
                  <a:lnTo>
                    <a:pt x="45783" y="6905"/>
                  </a:lnTo>
                  <a:lnTo>
                    <a:pt x="45296" y="7074"/>
                  </a:lnTo>
                  <a:lnTo>
                    <a:pt x="44808" y="7206"/>
                  </a:lnTo>
                  <a:lnTo>
                    <a:pt x="44301" y="7337"/>
                  </a:lnTo>
                  <a:lnTo>
                    <a:pt x="43776" y="7449"/>
                  </a:lnTo>
                  <a:lnTo>
                    <a:pt x="43269" y="7525"/>
                  </a:lnTo>
                  <a:lnTo>
                    <a:pt x="42744" y="7600"/>
                  </a:lnTo>
                  <a:lnTo>
                    <a:pt x="42200" y="7637"/>
                  </a:lnTo>
                  <a:lnTo>
                    <a:pt x="41731" y="7656"/>
                  </a:lnTo>
                  <a:lnTo>
                    <a:pt x="41261" y="7656"/>
                  </a:lnTo>
                  <a:lnTo>
                    <a:pt x="40811" y="7637"/>
                  </a:lnTo>
                  <a:lnTo>
                    <a:pt x="40361" y="7600"/>
                  </a:lnTo>
                  <a:lnTo>
                    <a:pt x="39911" y="7543"/>
                  </a:lnTo>
                  <a:lnTo>
                    <a:pt x="39460" y="7468"/>
                  </a:lnTo>
                  <a:lnTo>
                    <a:pt x="39029" y="7374"/>
                  </a:lnTo>
                  <a:lnTo>
                    <a:pt x="38578" y="7262"/>
                  </a:lnTo>
                  <a:lnTo>
                    <a:pt x="38166" y="7131"/>
                  </a:lnTo>
                  <a:lnTo>
                    <a:pt x="37734" y="6980"/>
                  </a:lnTo>
                  <a:lnTo>
                    <a:pt x="37321" y="6812"/>
                  </a:lnTo>
                  <a:lnTo>
                    <a:pt x="36908" y="6605"/>
                  </a:lnTo>
                  <a:lnTo>
                    <a:pt x="36514" y="6399"/>
                  </a:lnTo>
                  <a:lnTo>
                    <a:pt x="36102" y="6174"/>
                  </a:lnTo>
                  <a:lnTo>
                    <a:pt x="35726" y="5911"/>
                  </a:lnTo>
                  <a:lnTo>
                    <a:pt x="35332" y="5648"/>
                  </a:lnTo>
                  <a:lnTo>
                    <a:pt x="34788" y="5217"/>
                  </a:lnTo>
                  <a:lnTo>
                    <a:pt x="34525" y="4991"/>
                  </a:lnTo>
                  <a:lnTo>
                    <a:pt x="34263" y="4748"/>
                  </a:lnTo>
                  <a:lnTo>
                    <a:pt x="34019" y="4522"/>
                  </a:lnTo>
                  <a:lnTo>
                    <a:pt x="33775" y="4260"/>
                  </a:lnTo>
                  <a:lnTo>
                    <a:pt x="33569" y="4016"/>
                  </a:lnTo>
                  <a:lnTo>
                    <a:pt x="33343" y="3753"/>
                  </a:lnTo>
                  <a:lnTo>
                    <a:pt x="33137" y="3472"/>
                  </a:lnTo>
                  <a:lnTo>
                    <a:pt x="32949" y="3190"/>
                  </a:lnTo>
                  <a:lnTo>
                    <a:pt x="32762" y="2909"/>
                  </a:lnTo>
                  <a:lnTo>
                    <a:pt x="32593" y="2609"/>
                  </a:lnTo>
                  <a:lnTo>
                    <a:pt x="32424" y="2308"/>
                  </a:lnTo>
                  <a:lnTo>
                    <a:pt x="32274" y="1989"/>
                  </a:lnTo>
                  <a:lnTo>
                    <a:pt x="32142" y="1670"/>
                  </a:lnTo>
                  <a:lnTo>
                    <a:pt x="32011" y="1333"/>
                  </a:lnTo>
                  <a:lnTo>
                    <a:pt x="31917" y="1014"/>
                  </a:lnTo>
                  <a:lnTo>
                    <a:pt x="31824" y="676"/>
                  </a:lnTo>
                  <a:lnTo>
                    <a:pt x="31636" y="0"/>
                  </a:lnTo>
                  <a:close/>
                </a:path>
              </a:pathLst>
            </a:custGeom>
            <a:solidFill>
              <a:schemeClr val="lt1"/>
            </a:solidFill>
            <a:ln w="38100" cap="flat" cmpd="sng">
              <a:solidFill>
                <a:schemeClr val="dk1"/>
              </a:solidFill>
              <a:prstDash val="solid"/>
              <a:round/>
              <a:headEnd type="none" w="sm" len="sm"/>
              <a:tailEnd type="none" w="sm" len="sm"/>
            </a:ln>
            <a:effectLst>
              <a:outerShdw dist="1428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497850" y="10648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498225" y="5374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805150" y="39228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7750" y="40727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721875" y="877300"/>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121" name="Google Shape;121;p3"/>
            <p:cNvSpPr/>
            <p:nvPr/>
          </p:nvSpPr>
          <p:spPr>
            <a:xfrm flipH="1">
              <a:off x="6563750" y="746788"/>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grpSp>
      <p:sp>
        <p:nvSpPr>
          <p:cNvPr id="122" name="Google Shape;122;p3"/>
          <p:cNvSpPr txBox="1">
            <a:spLocks noGrp="1"/>
          </p:cNvSpPr>
          <p:nvPr>
            <p:ph type="title"/>
          </p:nvPr>
        </p:nvSpPr>
        <p:spPr>
          <a:xfrm>
            <a:off x="2057400" y="2537744"/>
            <a:ext cx="5029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3" name="Google Shape;123;p3"/>
          <p:cNvSpPr txBox="1">
            <a:spLocks noGrp="1"/>
          </p:cNvSpPr>
          <p:nvPr>
            <p:ph type="subTitle" idx="1"/>
          </p:nvPr>
        </p:nvSpPr>
        <p:spPr>
          <a:xfrm>
            <a:off x="2109300" y="3224325"/>
            <a:ext cx="4925400" cy="594300"/>
          </a:xfrm>
          <a:prstGeom prst="rect">
            <a:avLst/>
          </a:prstGeom>
          <a:solidFill>
            <a:schemeClr val="lt2"/>
          </a:solidFill>
          <a:ln w="38100" cap="flat" cmpd="sng">
            <a:solidFill>
              <a:schemeClr val="dk1"/>
            </a:solidFill>
            <a:prstDash val="solid"/>
            <a:round/>
            <a:headEnd type="none" w="sm" len="sm"/>
            <a:tailEnd type="none" w="sm" len="sm"/>
          </a:ln>
          <a:effectLst>
            <a:outerShdw dist="95250" dir="2280000" algn="bl" rotWithShape="0">
              <a:srgbClr val="000000">
                <a:alpha val="80000"/>
              </a:srgbClr>
            </a:outerShdw>
          </a:effectLst>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24" name="Google Shape;124;p3"/>
          <p:cNvSpPr txBox="1">
            <a:spLocks noGrp="1"/>
          </p:cNvSpPr>
          <p:nvPr>
            <p:ph type="title" idx="2" hasCustomPrompt="1"/>
          </p:nvPr>
        </p:nvSpPr>
        <p:spPr>
          <a:xfrm>
            <a:off x="4027950" y="1449377"/>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pic>
        <p:nvPicPr>
          <p:cNvPr id="125" name="Google Shape;125;p3"/>
          <p:cNvPicPr preferRelativeResize="0"/>
          <p:nvPr/>
        </p:nvPicPr>
        <p:blipFill rotWithShape="1">
          <a:blip r:embed="rId2">
            <a:alphaModFix amt="18000"/>
          </a:blip>
          <a:srcRect l="76455" r="5841"/>
          <a:stretch/>
        </p:blipFill>
        <p:spPr>
          <a:xfrm rot="10800000" flipH="1">
            <a:off x="-8862" y="1738199"/>
            <a:ext cx="1444173" cy="3420601"/>
          </a:xfrm>
          <a:prstGeom prst="rect">
            <a:avLst/>
          </a:prstGeom>
          <a:noFill/>
          <a:ln>
            <a:noFill/>
          </a:ln>
        </p:spPr>
      </p:pic>
      <p:sp>
        <p:nvSpPr>
          <p:cNvPr id="126" name="Google Shape;126;p3"/>
          <p:cNvSpPr/>
          <p:nvPr/>
        </p:nvSpPr>
        <p:spPr>
          <a:xfrm>
            <a:off x="0" y="-15300"/>
            <a:ext cx="1755600" cy="517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702732" flipH="1">
            <a:off x="458667" y="-92487"/>
            <a:ext cx="826642" cy="5404048"/>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128" name="Google Shape;128;p3"/>
          <p:cNvSpPr/>
          <p:nvPr/>
        </p:nvSpPr>
        <p:spPr>
          <a:xfrm rot="10800000">
            <a:off x="7578000" y="-19"/>
            <a:ext cx="1566000" cy="2330400"/>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9197027" flipH="1">
            <a:off x="7759725" y="-1718878"/>
            <a:ext cx="826677" cy="5403734"/>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130" name="Google Shape;130;p3"/>
          <p:cNvGrpSpPr/>
          <p:nvPr/>
        </p:nvGrpSpPr>
        <p:grpSpPr>
          <a:xfrm>
            <a:off x="7086594" y="4086952"/>
            <a:ext cx="2402693" cy="780205"/>
            <a:chOff x="5898850" y="3907212"/>
            <a:chExt cx="3345437" cy="1086334"/>
          </a:xfrm>
        </p:grpSpPr>
        <p:sp>
          <p:nvSpPr>
            <p:cNvPr id="131" name="Google Shape;131;p3"/>
            <p:cNvSpPr/>
            <p:nvPr/>
          </p:nvSpPr>
          <p:spPr>
            <a:xfrm>
              <a:off x="589885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582249" y="4373812"/>
              <a:ext cx="1978650" cy="420025"/>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1"/>
                  </a:solidFill>
                  <a:latin typeface="Luckiest Guy"/>
                </a:rPr>
                <a:t>Splash!</a:t>
              </a:r>
            </a:p>
          </p:txBody>
        </p:sp>
      </p:grpSp>
      <p:grpSp>
        <p:nvGrpSpPr>
          <p:cNvPr id="133" name="Google Shape;133;p3"/>
          <p:cNvGrpSpPr/>
          <p:nvPr/>
        </p:nvGrpSpPr>
        <p:grpSpPr>
          <a:xfrm>
            <a:off x="8157746" y="-917"/>
            <a:ext cx="970232" cy="1214681"/>
            <a:chOff x="8157746" y="-917"/>
            <a:chExt cx="970232" cy="1214681"/>
          </a:xfrm>
        </p:grpSpPr>
        <p:sp>
          <p:nvSpPr>
            <p:cNvPr id="134" name="Google Shape;134;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9867" y="2429358"/>
            <a:ext cx="1093469" cy="2603956"/>
            <a:chOff x="-9867" y="2429358"/>
            <a:chExt cx="1093469" cy="2603956"/>
          </a:xfrm>
        </p:grpSpPr>
        <p:grpSp>
          <p:nvGrpSpPr>
            <p:cNvPr id="203" name="Google Shape;203;p3"/>
            <p:cNvGrpSpPr/>
            <p:nvPr/>
          </p:nvGrpSpPr>
          <p:grpSpPr>
            <a:xfrm>
              <a:off x="113371" y="3818633"/>
              <a:ext cx="970232" cy="1214681"/>
              <a:chOff x="8157746" y="-917"/>
              <a:chExt cx="970232" cy="1214681"/>
            </a:xfrm>
          </p:grpSpPr>
          <p:sp>
            <p:nvSpPr>
              <p:cNvPr id="204" name="Google Shape;204;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
            <p:cNvSpPr/>
            <p:nvPr/>
          </p:nvSpPr>
          <p:spPr>
            <a:xfrm flipH="1">
              <a:off x="726833" y="2668904"/>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flipH="1">
              <a:off x="-9867" y="2508833"/>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flipH="1">
              <a:off x="47373" y="2667769"/>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flipH="1">
              <a:off x="144179" y="2473047"/>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flipH="1">
              <a:off x="94087" y="2816546"/>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flipH="1">
              <a:off x="1049" y="3015037"/>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flipH="1">
              <a:off x="197662" y="2621446"/>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flipH="1">
              <a:off x="246242" y="2772101"/>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flipH="1">
              <a:off x="297090" y="2429358"/>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flipH="1">
              <a:off x="151704" y="2969092"/>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flipH="1">
              <a:off x="351330" y="2578135"/>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flipH="1">
              <a:off x="53032" y="3169083"/>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flipH="1">
              <a:off x="304250" y="2925025"/>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flipH="1">
              <a:off x="407825" y="2736706"/>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flipH="1">
              <a:off x="203309" y="3122759"/>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flipH="1">
              <a:off x="509144" y="2546496"/>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flipH="1">
              <a:off x="460552" y="2884348"/>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flipH="1">
              <a:off x="114797" y="3326519"/>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flipH="1">
              <a:off x="358477" y="3080948"/>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flipH="1">
              <a:off x="569018" y="2693004"/>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flipH="1">
              <a:off x="262061" y="3284330"/>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flipH="1">
              <a:off x="27041" y="3520485"/>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flipH="1">
              <a:off x="654896" y="2511089"/>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flipH="1">
              <a:off x="525707" y="3037259"/>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flipH="1">
              <a:off x="177318" y="3490359"/>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flipH="1">
              <a:off x="413472" y="3251191"/>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flipH="1">
              <a:off x="622501" y="2854966"/>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flipH="1">
              <a:off x="726833" y="2668904"/>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flipH="1">
              <a:off x="-9867" y="2508833"/>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flipH="1">
              <a:off x="47373" y="2667769"/>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flipH="1">
              <a:off x="144179" y="2473047"/>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flipH="1">
              <a:off x="94087" y="2816546"/>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flipH="1">
              <a:off x="1049" y="3015037"/>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flipH="1">
              <a:off x="197662" y="2621446"/>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flipH="1">
              <a:off x="246242" y="2772101"/>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flipH="1">
              <a:off x="297090" y="2429358"/>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flipH="1">
              <a:off x="151704" y="2969092"/>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flipH="1">
              <a:off x="351330" y="2578135"/>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flipH="1">
              <a:off x="53032" y="3169083"/>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flipH="1">
              <a:off x="304250" y="2925025"/>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flipH="1">
              <a:off x="407825" y="2736706"/>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flipH="1">
              <a:off x="203309" y="3122759"/>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flipH="1">
              <a:off x="509144" y="2546496"/>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flipH="1">
              <a:off x="460552" y="2884348"/>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flipH="1">
              <a:off x="114797" y="3326519"/>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flipH="1">
              <a:off x="358477" y="3080948"/>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flipH="1">
              <a:off x="569018" y="2693004"/>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flipH="1">
              <a:off x="262061" y="3284330"/>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flipH="1">
              <a:off x="27041" y="3520485"/>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flipH="1">
              <a:off x="654896" y="2511089"/>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flipH="1">
              <a:off x="525707" y="3037259"/>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flipH="1">
              <a:off x="177318" y="3490359"/>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flipH="1">
              <a:off x="413472" y="3251191"/>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flipH="1">
              <a:off x="622501" y="2854966"/>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1"/>
        <p:cNvGrpSpPr/>
        <p:nvPr/>
      </p:nvGrpSpPr>
      <p:grpSpPr>
        <a:xfrm>
          <a:off x="0" y="0"/>
          <a:ext cx="0" cy="0"/>
          <a:chOff x="0" y="0"/>
          <a:chExt cx="0" cy="0"/>
        </a:xfrm>
      </p:grpSpPr>
      <p:grpSp>
        <p:nvGrpSpPr>
          <p:cNvPr id="342" name="Google Shape;342;p5"/>
          <p:cNvGrpSpPr/>
          <p:nvPr/>
        </p:nvGrpSpPr>
        <p:grpSpPr>
          <a:xfrm>
            <a:off x="3787273" y="-2"/>
            <a:ext cx="5356652" cy="5143651"/>
            <a:chOff x="3787273" y="-2"/>
            <a:chExt cx="5356652" cy="5143651"/>
          </a:xfrm>
        </p:grpSpPr>
        <p:grpSp>
          <p:nvGrpSpPr>
            <p:cNvPr id="343" name="Google Shape;343;p5"/>
            <p:cNvGrpSpPr/>
            <p:nvPr/>
          </p:nvGrpSpPr>
          <p:grpSpPr>
            <a:xfrm>
              <a:off x="4069950" y="0"/>
              <a:ext cx="5073975" cy="5143649"/>
              <a:chOff x="4069950" y="0"/>
              <a:chExt cx="5073975" cy="5143649"/>
            </a:xfrm>
          </p:grpSpPr>
          <p:sp>
            <p:nvSpPr>
              <p:cNvPr id="344" name="Google Shape;344;p5"/>
              <p:cNvSpPr/>
              <p:nvPr/>
            </p:nvSpPr>
            <p:spPr>
              <a:xfrm>
                <a:off x="5587425" y="0"/>
                <a:ext cx="35565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069950" y="75"/>
                <a:ext cx="4355067" cy="5143574"/>
              </a:xfrm>
              <a:custGeom>
                <a:avLst/>
                <a:gdLst/>
                <a:ahLst/>
                <a:cxnLst/>
                <a:rect l="l" t="t" r="r" b="b"/>
                <a:pathLst>
                  <a:path w="165215" h="195128" extrusionOk="0">
                    <a:moveTo>
                      <a:pt x="59017" y="0"/>
                    </a:moveTo>
                    <a:lnTo>
                      <a:pt x="31886" y="62315"/>
                    </a:lnTo>
                    <a:lnTo>
                      <a:pt x="50804" y="50124"/>
                    </a:lnTo>
                    <a:lnTo>
                      <a:pt x="1" y="151633"/>
                    </a:lnTo>
                    <a:lnTo>
                      <a:pt x="17948" y="147235"/>
                    </a:lnTo>
                    <a:lnTo>
                      <a:pt x="841" y="195127"/>
                    </a:lnTo>
                    <a:lnTo>
                      <a:pt x="165215" y="195127"/>
                    </a:lnTo>
                    <a:lnTo>
                      <a:pt x="165215" y="5142"/>
                    </a:lnTo>
                    <a:lnTo>
                      <a:pt x="590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5"/>
            <p:cNvGrpSpPr/>
            <p:nvPr/>
          </p:nvGrpSpPr>
          <p:grpSpPr>
            <a:xfrm>
              <a:off x="3787273" y="-2"/>
              <a:ext cx="2012050" cy="5116658"/>
              <a:chOff x="604075" y="656007"/>
              <a:chExt cx="1885884" cy="4795818"/>
            </a:xfrm>
          </p:grpSpPr>
          <p:sp>
            <p:nvSpPr>
              <p:cNvPr id="347" name="Google Shape;347;p5"/>
              <p:cNvSpPr/>
              <p:nvPr/>
            </p:nvSpPr>
            <p:spPr>
              <a:xfrm>
                <a:off x="1519252" y="656007"/>
                <a:ext cx="970707" cy="2453611"/>
              </a:xfrm>
              <a:custGeom>
                <a:avLst/>
                <a:gdLst/>
                <a:ahLst/>
                <a:cxnLst/>
                <a:rect l="l" t="t" r="r" b="b"/>
                <a:pathLst>
                  <a:path w="38774" h="98017" extrusionOk="0">
                    <a:moveTo>
                      <a:pt x="38773" y="0"/>
                    </a:moveTo>
                    <a:lnTo>
                      <a:pt x="25094" y="2846"/>
                    </a:lnTo>
                    <a:lnTo>
                      <a:pt x="2037" y="62703"/>
                    </a:lnTo>
                    <a:lnTo>
                      <a:pt x="2037" y="62703"/>
                    </a:lnTo>
                    <a:lnTo>
                      <a:pt x="17657" y="54781"/>
                    </a:lnTo>
                    <a:lnTo>
                      <a:pt x="17657" y="54781"/>
                    </a:lnTo>
                    <a:lnTo>
                      <a:pt x="0" y="98016"/>
                    </a:lnTo>
                    <a:lnTo>
                      <a:pt x="31918" y="39905"/>
                    </a:lnTo>
                    <a:lnTo>
                      <a:pt x="14229" y="49962"/>
                    </a:lnTo>
                    <a:lnTo>
                      <a:pt x="38773"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604075" y="3109725"/>
                <a:ext cx="915200" cy="2342100"/>
              </a:xfrm>
              <a:custGeom>
                <a:avLst/>
                <a:gdLst/>
                <a:ahLst/>
                <a:cxnLst/>
                <a:rect l="l" t="t" r="r" b="b"/>
                <a:pathLst>
                  <a:path w="36608" h="93684" extrusionOk="0">
                    <a:moveTo>
                      <a:pt x="36607" y="0"/>
                    </a:moveTo>
                    <a:lnTo>
                      <a:pt x="4690" y="58144"/>
                    </a:lnTo>
                    <a:lnTo>
                      <a:pt x="22378" y="48055"/>
                    </a:lnTo>
                    <a:lnTo>
                      <a:pt x="1" y="93684"/>
                    </a:lnTo>
                    <a:lnTo>
                      <a:pt x="12127" y="93684"/>
                    </a:lnTo>
                    <a:lnTo>
                      <a:pt x="34602" y="35346"/>
                    </a:lnTo>
                    <a:lnTo>
                      <a:pt x="18951" y="43236"/>
                    </a:lnTo>
                    <a:lnTo>
                      <a:pt x="36607"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9" name="Google Shape;349;p5"/>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350" name="Google Shape;350;p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1" name="Google Shape;351;p5"/>
          <p:cNvSpPr txBox="1">
            <a:spLocks noGrp="1"/>
          </p:cNvSpPr>
          <p:nvPr>
            <p:ph type="subTitle" idx="1"/>
          </p:nvPr>
        </p:nvSpPr>
        <p:spPr>
          <a:xfrm>
            <a:off x="1353375" y="2973529"/>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352" name="Google Shape;352;p5"/>
          <p:cNvSpPr txBox="1">
            <a:spLocks noGrp="1"/>
          </p:cNvSpPr>
          <p:nvPr>
            <p:ph type="subTitle" idx="2"/>
          </p:nvPr>
        </p:nvSpPr>
        <p:spPr>
          <a:xfrm>
            <a:off x="5213625" y="2973529"/>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353" name="Google Shape;353;p5"/>
          <p:cNvSpPr txBox="1">
            <a:spLocks noGrp="1"/>
          </p:cNvSpPr>
          <p:nvPr>
            <p:ph type="subTitle" idx="3"/>
          </p:nvPr>
        </p:nvSpPr>
        <p:spPr>
          <a:xfrm>
            <a:off x="1354875" y="3365379"/>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54" name="Google Shape;354;p5"/>
          <p:cNvSpPr txBox="1">
            <a:spLocks noGrp="1"/>
          </p:cNvSpPr>
          <p:nvPr>
            <p:ph type="subTitle" idx="4"/>
          </p:nvPr>
        </p:nvSpPr>
        <p:spPr>
          <a:xfrm>
            <a:off x="5212125" y="3367754"/>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55" name="Google Shape;355;p5"/>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grpSp>
        <p:nvGrpSpPr>
          <p:cNvPr id="357" name="Google Shape;357;p5"/>
          <p:cNvGrpSpPr/>
          <p:nvPr/>
        </p:nvGrpSpPr>
        <p:grpSpPr>
          <a:xfrm>
            <a:off x="-40362" y="-22891"/>
            <a:ext cx="9224724" cy="5189283"/>
            <a:chOff x="238125" y="848175"/>
            <a:chExt cx="7143750" cy="4018650"/>
          </a:xfrm>
        </p:grpSpPr>
        <p:sp>
          <p:nvSpPr>
            <p:cNvPr id="358" name="Google Shape;358;p5"/>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0" name="Google Shape;390;p5"/>
          <p:cNvPicPr preferRelativeResize="0"/>
          <p:nvPr/>
        </p:nvPicPr>
        <p:blipFill rotWithShape="1">
          <a:blip r:embed="rId2">
            <a:alphaModFix amt="18000"/>
          </a:blip>
          <a:srcRect l="26199" t="58554" r="759" b="62"/>
          <a:stretch/>
        </p:blipFill>
        <p:spPr>
          <a:xfrm rot="-5400000">
            <a:off x="-1966587" y="1966585"/>
            <a:ext cx="5158799" cy="1225625"/>
          </a:xfrm>
          <a:prstGeom prst="rect">
            <a:avLst/>
          </a:prstGeom>
          <a:noFill/>
          <a:ln>
            <a:noFill/>
          </a:ln>
        </p:spPr>
      </p:pic>
      <p:grpSp>
        <p:nvGrpSpPr>
          <p:cNvPr id="391" name="Google Shape;391;p5"/>
          <p:cNvGrpSpPr/>
          <p:nvPr/>
        </p:nvGrpSpPr>
        <p:grpSpPr>
          <a:xfrm flipH="1">
            <a:off x="5" y="3638344"/>
            <a:ext cx="2916089" cy="1515249"/>
            <a:chOff x="238125" y="1001475"/>
            <a:chExt cx="7143775" cy="3712025"/>
          </a:xfrm>
        </p:grpSpPr>
        <p:sp>
          <p:nvSpPr>
            <p:cNvPr id="392" name="Google Shape;392;p5"/>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a:off x="6228080" y="3638344"/>
            <a:ext cx="2916089" cy="1515249"/>
            <a:chOff x="238125" y="1001475"/>
            <a:chExt cx="7143775" cy="3712025"/>
          </a:xfrm>
        </p:grpSpPr>
        <p:sp>
          <p:nvSpPr>
            <p:cNvPr id="399" name="Google Shape;399;p5"/>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5"/>
        <p:cNvGrpSpPr/>
        <p:nvPr/>
      </p:nvGrpSpPr>
      <p:grpSpPr>
        <a:xfrm>
          <a:off x="0" y="0"/>
          <a:ext cx="0" cy="0"/>
          <a:chOff x="0" y="0"/>
          <a:chExt cx="0" cy="0"/>
        </a:xfrm>
      </p:grpSpPr>
      <p:grpSp>
        <p:nvGrpSpPr>
          <p:cNvPr id="406" name="Google Shape;406;p6"/>
          <p:cNvGrpSpPr/>
          <p:nvPr/>
        </p:nvGrpSpPr>
        <p:grpSpPr>
          <a:xfrm>
            <a:off x="658022" y="280110"/>
            <a:ext cx="7679210" cy="776140"/>
            <a:chOff x="658022" y="280110"/>
            <a:chExt cx="7679210" cy="776140"/>
          </a:xfrm>
        </p:grpSpPr>
        <p:sp>
          <p:nvSpPr>
            <p:cNvPr id="407" name="Google Shape;407;p6"/>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408" name="Google Shape;408;p6"/>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409" name="Google Shape;409;p6"/>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6"/>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1" name="Google Shape;411;p6"/>
          <p:cNvSpPr/>
          <p:nvPr/>
        </p:nvSpPr>
        <p:spPr>
          <a:xfrm>
            <a:off x="8648075" y="6625"/>
            <a:ext cx="545400" cy="513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264175" y="4717550"/>
            <a:ext cx="8297800" cy="555725"/>
          </a:xfrm>
          <a:custGeom>
            <a:avLst/>
            <a:gdLst/>
            <a:ahLst/>
            <a:cxnLst/>
            <a:rect l="l" t="t" r="r" b="b"/>
            <a:pathLst>
              <a:path w="331912" h="22229" extrusionOk="0">
                <a:moveTo>
                  <a:pt x="331912" y="22229"/>
                </a:moveTo>
                <a:lnTo>
                  <a:pt x="331912" y="0"/>
                </a:lnTo>
                <a:lnTo>
                  <a:pt x="0" y="19197"/>
                </a:lnTo>
                <a:close/>
              </a:path>
            </a:pathLst>
          </a:custGeom>
          <a:solidFill>
            <a:schemeClr val="accent1"/>
          </a:solidFill>
          <a:ln>
            <a:noFill/>
          </a:ln>
        </p:spPr>
      </p:sp>
      <p:sp>
        <p:nvSpPr>
          <p:cNvPr id="413" name="Google Shape;413;p6"/>
          <p:cNvSpPr/>
          <p:nvPr/>
        </p:nvSpPr>
        <p:spPr>
          <a:xfrm rot="-5859268">
            <a:off x="3898256" y="625576"/>
            <a:ext cx="826634" cy="8534592"/>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414" name="Google Shape;414;p6"/>
          <p:cNvSpPr/>
          <p:nvPr/>
        </p:nvSpPr>
        <p:spPr>
          <a:xfrm rot="-397951">
            <a:off x="8221146" y="-66184"/>
            <a:ext cx="826619" cy="5270397"/>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pic>
        <p:nvPicPr>
          <p:cNvPr id="415" name="Google Shape;415;p6"/>
          <p:cNvPicPr preferRelativeResize="0"/>
          <p:nvPr/>
        </p:nvPicPr>
        <p:blipFill rotWithShape="1">
          <a:blip r:embed="rId2">
            <a:alphaModFix amt="18000"/>
          </a:blip>
          <a:srcRect l="27617" t="58554" r="759" b="62"/>
          <a:stretch/>
        </p:blipFill>
        <p:spPr>
          <a:xfrm rot="-5400000">
            <a:off x="-1911488" y="1903833"/>
            <a:ext cx="5058550" cy="1225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3"/>
        <p:cNvGrpSpPr/>
        <p:nvPr/>
      </p:nvGrpSpPr>
      <p:grpSpPr>
        <a:xfrm>
          <a:off x="0" y="0"/>
          <a:ext cx="0" cy="0"/>
          <a:chOff x="0" y="0"/>
          <a:chExt cx="0" cy="0"/>
        </a:xfrm>
      </p:grpSpPr>
      <p:sp>
        <p:nvSpPr>
          <p:cNvPr id="904" name="Google Shape;904;p10"/>
          <p:cNvSpPr txBox="1">
            <a:spLocks noGrp="1"/>
          </p:cNvSpPr>
          <p:nvPr>
            <p:ph type="body" idx="1"/>
          </p:nvPr>
        </p:nvSpPr>
        <p:spPr>
          <a:xfrm>
            <a:off x="713225" y="539500"/>
            <a:ext cx="3205500" cy="2177700"/>
          </a:xfrm>
          <a:prstGeom prst="rect">
            <a:avLst/>
          </a:prstGeom>
          <a:noFill/>
          <a:effectLst>
            <a:outerShdw dist="28575" dir="2940000" algn="bl" rotWithShape="0">
              <a:schemeClr val="dk1"/>
            </a:outerShdw>
          </a:effectLst>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3500">
                <a:solidFill>
                  <a:schemeClr val="accent1"/>
                </a:solidFill>
                <a:latin typeface="Luckiest Guy"/>
                <a:ea typeface="Luckiest Guy"/>
                <a:cs typeface="Luckiest Guy"/>
                <a:sym typeface="Luckiest Guy"/>
              </a:defRPr>
            </a:lvl1pPr>
          </a:lstStyle>
          <a:p>
            <a:endParaRPr/>
          </a:p>
        </p:txBody>
      </p:sp>
      <p:grpSp>
        <p:nvGrpSpPr>
          <p:cNvPr id="905" name="Google Shape;905;p10"/>
          <p:cNvGrpSpPr/>
          <p:nvPr/>
        </p:nvGrpSpPr>
        <p:grpSpPr>
          <a:xfrm>
            <a:off x="-40362" y="-22891"/>
            <a:ext cx="9224724" cy="5189283"/>
            <a:chOff x="238125" y="848175"/>
            <a:chExt cx="7143750" cy="4018650"/>
          </a:xfrm>
        </p:grpSpPr>
        <p:sp>
          <p:nvSpPr>
            <p:cNvPr id="906" name="Google Shape;906;p10"/>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0"/>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0"/>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0"/>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0"/>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0"/>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0"/>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8" name="Google Shape;938;p10"/>
          <p:cNvPicPr preferRelativeResize="0"/>
          <p:nvPr/>
        </p:nvPicPr>
        <p:blipFill rotWithShape="1">
          <a:blip r:embed="rId2">
            <a:alphaModFix amt="62000"/>
          </a:blip>
          <a:srcRect l="18831"/>
          <a:stretch/>
        </p:blipFill>
        <p:spPr>
          <a:xfrm rot="10800000">
            <a:off x="5667048" y="3426700"/>
            <a:ext cx="3471852" cy="1716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79"/>
        <p:cNvGrpSpPr/>
        <p:nvPr/>
      </p:nvGrpSpPr>
      <p:grpSpPr>
        <a:xfrm>
          <a:off x="0" y="0"/>
          <a:ext cx="0" cy="0"/>
          <a:chOff x="0" y="0"/>
          <a:chExt cx="0" cy="0"/>
        </a:xfrm>
      </p:grpSpPr>
      <p:sp>
        <p:nvSpPr>
          <p:cNvPr id="980" name="Google Shape;980;p13"/>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981" name="Google Shape;981;p13"/>
          <p:cNvSpPr/>
          <p:nvPr/>
        </p:nvSpPr>
        <p:spPr>
          <a:xfrm>
            <a:off x="8327575" y="-30600"/>
            <a:ext cx="841925" cy="5174276"/>
          </a:xfrm>
          <a:custGeom>
            <a:avLst/>
            <a:gdLst/>
            <a:ahLst/>
            <a:cxnLst/>
            <a:rect l="l" t="t" r="r" b="b"/>
            <a:pathLst>
              <a:path w="33677" h="206352" extrusionOk="0">
                <a:moveTo>
                  <a:pt x="0" y="1224"/>
                </a:moveTo>
                <a:lnTo>
                  <a:pt x="26329" y="205740"/>
                </a:lnTo>
                <a:lnTo>
                  <a:pt x="33677" y="206352"/>
                </a:lnTo>
                <a:lnTo>
                  <a:pt x="33065" y="0"/>
                </a:lnTo>
                <a:close/>
              </a:path>
            </a:pathLst>
          </a:custGeom>
          <a:solidFill>
            <a:schemeClr val="dk2"/>
          </a:solidFill>
          <a:ln>
            <a:noFill/>
          </a:ln>
        </p:spPr>
      </p:sp>
      <p:sp>
        <p:nvSpPr>
          <p:cNvPr id="982" name="Google Shape;982;p13"/>
          <p:cNvSpPr txBox="1">
            <a:spLocks noGrp="1"/>
          </p:cNvSpPr>
          <p:nvPr>
            <p:ph type="subTitle" idx="1"/>
          </p:nvPr>
        </p:nvSpPr>
        <p:spPr>
          <a:xfrm>
            <a:off x="1885114" y="16704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3" name="Google Shape;983;p13"/>
          <p:cNvSpPr txBox="1">
            <a:spLocks noGrp="1"/>
          </p:cNvSpPr>
          <p:nvPr>
            <p:ph type="subTitle" idx="2"/>
          </p:nvPr>
        </p:nvSpPr>
        <p:spPr>
          <a:xfrm>
            <a:off x="1885114" y="20383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4" name="Google Shape;984;p13"/>
          <p:cNvSpPr txBox="1">
            <a:spLocks noGrp="1"/>
          </p:cNvSpPr>
          <p:nvPr>
            <p:ph type="subTitle" idx="3"/>
          </p:nvPr>
        </p:nvSpPr>
        <p:spPr>
          <a:xfrm>
            <a:off x="1885114" y="3152428"/>
            <a:ext cx="2255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5" name="Google Shape;985;p13"/>
          <p:cNvSpPr txBox="1">
            <a:spLocks noGrp="1"/>
          </p:cNvSpPr>
          <p:nvPr>
            <p:ph type="subTitle" idx="4"/>
          </p:nvPr>
        </p:nvSpPr>
        <p:spPr>
          <a:xfrm>
            <a:off x="1885114" y="35168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6" name="Google Shape;986;p13"/>
          <p:cNvSpPr txBox="1">
            <a:spLocks noGrp="1"/>
          </p:cNvSpPr>
          <p:nvPr>
            <p:ph type="title" hasCustomPrompt="1"/>
          </p:nvPr>
        </p:nvSpPr>
        <p:spPr>
          <a:xfrm>
            <a:off x="789357" y="1878988"/>
            <a:ext cx="9933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87" name="Google Shape;987;p13"/>
          <p:cNvSpPr txBox="1">
            <a:spLocks noGrp="1"/>
          </p:cNvSpPr>
          <p:nvPr>
            <p:ph type="title" idx="5" hasCustomPrompt="1"/>
          </p:nvPr>
        </p:nvSpPr>
        <p:spPr>
          <a:xfrm>
            <a:off x="888207" y="3397090"/>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88" name="Google Shape;988;p13"/>
          <p:cNvSpPr txBox="1">
            <a:spLocks noGrp="1"/>
          </p:cNvSpPr>
          <p:nvPr>
            <p:ph type="subTitle" idx="6"/>
          </p:nvPr>
        </p:nvSpPr>
        <p:spPr>
          <a:xfrm>
            <a:off x="5875143" y="16704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9" name="Google Shape;989;p13"/>
          <p:cNvSpPr txBox="1">
            <a:spLocks noGrp="1"/>
          </p:cNvSpPr>
          <p:nvPr>
            <p:ph type="subTitle" idx="7"/>
          </p:nvPr>
        </p:nvSpPr>
        <p:spPr>
          <a:xfrm>
            <a:off x="5875143" y="20383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90" name="Google Shape;990;p13"/>
          <p:cNvSpPr txBox="1">
            <a:spLocks noGrp="1"/>
          </p:cNvSpPr>
          <p:nvPr>
            <p:ph type="subTitle" idx="8"/>
          </p:nvPr>
        </p:nvSpPr>
        <p:spPr>
          <a:xfrm>
            <a:off x="5875143" y="3152420"/>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91" name="Google Shape;991;p13"/>
          <p:cNvSpPr txBox="1">
            <a:spLocks noGrp="1"/>
          </p:cNvSpPr>
          <p:nvPr>
            <p:ph type="subTitle" idx="9"/>
          </p:nvPr>
        </p:nvSpPr>
        <p:spPr>
          <a:xfrm>
            <a:off x="5875143" y="35168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92" name="Google Shape;992;p13"/>
          <p:cNvSpPr txBox="1">
            <a:spLocks noGrp="1"/>
          </p:cNvSpPr>
          <p:nvPr>
            <p:ph type="title" idx="13" hasCustomPrompt="1"/>
          </p:nvPr>
        </p:nvSpPr>
        <p:spPr>
          <a:xfrm>
            <a:off x="4879257" y="1914088"/>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93" name="Google Shape;993;p13"/>
          <p:cNvSpPr/>
          <p:nvPr/>
        </p:nvSpPr>
        <p:spPr>
          <a:xfrm>
            <a:off x="0" y="3689225"/>
            <a:ext cx="1182600" cy="14544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txBox="1">
            <a:spLocks noGrp="1"/>
          </p:cNvSpPr>
          <p:nvPr>
            <p:ph type="title" idx="14" hasCustomPrompt="1"/>
          </p:nvPr>
        </p:nvSpPr>
        <p:spPr>
          <a:xfrm>
            <a:off x="4878357" y="3397090"/>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95" name="Google Shape;995;p13"/>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pic>
        <p:nvPicPr>
          <p:cNvPr id="996" name="Google Shape;996;p13"/>
          <p:cNvPicPr preferRelativeResize="0"/>
          <p:nvPr/>
        </p:nvPicPr>
        <p:blipFill rotWithShape="1">
          <a:blip r:embed="rId2">
            <a:alphaModFix amt="18000"/>
          </a:blip>
          <a:srcRect l="188" t="58554" r="762" b="62"/>
          <a:stretch/>
        </p:blipFill>
        <p:spPr>
          <a:xfrm rot="10800000">
            <a:off x="1074127" y="3902575"/>
            <a:ext cx="6995773" cy="1225625"/>
          </a:xfrm>
          <a:prstGeom prst="rect">
            <a:avLst/>
          </a:prstGeom>
          <a:noFill/>
          <a:ln>
            <a:noFill/>
          </a:ln>
        </p:spPr>
      </p:pic>
      <p:sp>
        <p:nvSpPr>
          <p:cNvPr id="997" name="Google Shape;997;p13"/>
          <p:cNvSpPr/>
          <p:nvPr/>
        </p:nvSpPr>
        <p:spPr>
          <a:xfrm rot="10800000" flipH="1">
            <a:off x="8179774" y="8"/>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998" name="Google Shape;998;p13"/>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txBox="1">
            <a:spLocks noGrp="1"/>
          </p:cNvSpPr>
          <p:nvPr>
            <p:ph type="title" idx="15"/>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00" name="Google Shape;1000;p13"/>
          <p:cNvGrpSpPr/>
          <p:nvPr/>
        </p:nvGrpSpPr>
        <p:grpSpPr>
          <a:xfrm>
            <a:off x="8539651" y="-2"/>
            <a:ext cx="645152" cy="1650053"/>
            <a:chOff x="8615851" y="-2"/>
            <a:chExt cx="645152" cy="1650053"/>
          </a:xfrm>
        </p:grpSpPr>
        <p:sp>
          <p:nvSpPr>
            <p:cNvPr id="1001" name="Google Shape;1001;p13"/>
            <p:cNvSpPr/>
            <p:nvPr/>
          </p:nvSpPr>
          <p:spPr>
            <a:xfrm>
              <a:off x="8615851" y="965213"/>
              <a:ext cx="25929" cy="32276"/>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9086680" y="750690"/>
              <a:ext cx="102645" cy="102910"/>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9056528" y="852795"/>
              <a:ext cx="102636" cy="102379"/>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9023995" y="621612"/>
              <a:ext cx="94970" cy="9497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9095143" y="1097469"/>
              <a:ext cx="95766" cy="95501"/>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9023729" y="964416"/>
              <a:ext cx="95235" cy="9523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9055466" y="515010"/>
              <a:ext cx="93119" cy="93119"/>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8988550" y="724504"/>
              <a:ext cx="93907" cy="93916"/>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8958655" y="827663"/>
              <a:ext cx="92323" cy="92332"/>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9168680" y="1237135"/>
              <a:ext cx="92323" cy="92588"/>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8995162" y="1068902"/>
              <a:ext cx="90995" cy="91004"/>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9092239" y="413702"/>
              <a:ext cx="91260" cy="91260"/>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9062875" y="1208302"/>
              <a:ext cx="88622" cy="88622"/>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8924803" y="931883"/>
              <a:ext cx="88614" cy="88622"/>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9131385" y="314510"/>
              <a:ext cx="84913" cy="84648"/>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8926919" y="591186"/>
              <a:ext cx="84382" cy="84391"/>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8891208" y="693822"/>
              <a:ext cx="83860" cy="83860"/>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8897289" y="1037688"/>
              <a:ext cx="82010" cy="8201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8861313" y="796980"/>
              <a:ext cx="82275" cy="82275"/>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9137998" y="1344790"/>
              <a:ext cx="82010" cy="8201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8958389" y="489355"/>
              <a:ext cx="82806" cy="8306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8963949" y="1176035"/>
              <a:ext cx="81744" cy="81744"/>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8995162" y="388039"/>
              <a:ext cx="80947" cy="80956"/>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8827726" y="901466"/>
              <a:ext cx="77769" cy="7777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9038009" y="1316489"/>
              <a:ext cx="76981" cy="77247"/>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9165246" y="215317"/>
              <a:ext cx="78300" cy="78300"/>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9029811" y="284615"/>
              <a:ext cx="72750" cy="727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8830895" y="561565"/>
              <a:ext cx="71696" cy="71688"/>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8795185" y="669220"/>
              <a:ext cx="71165" cy="71431"/>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8866606" y="1145087"/>
              <a:ext cx="71953" cy="719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8795716" y="1012830"/>
              <a:ext cx="70103" cy="70103"/>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8862109" y="459992"/>
              <a:ext cx="70369" cy="70369"/>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8938816" y="1283956"/>
              <a:ext cx="70634" cy="70634"/>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9108899" y="1454039"/>
              <a:ext cx="68253" cy="68253"/>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8761333" y="773707"/>
              <a:ext cx="67456" cy="67456"/>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8901255" y="360534"/>
              <a:ext cx="64552" cy="64287"/>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9070550" y="186750"/>
              <a:ext cx="63490" cy="63756"/>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8733819" y="879246"/>
              <a:ext cx="60843" cy="61640"/>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8771380" y="1116520"/>
              <a:ext cx="57408" cy="62959"/>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9010504" y="1427056"/>
              <a:ext cx="61109" cy="60843"/>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8843068" y="1254592"/>
              <a:ext cx="57408" cy="62968"/>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35116" y="261873"/>
              <a:ext cx="62437" cy="5687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8704190" y="982139"/>
              <a:ext cx="48423" cy="53974"/>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9114193" y="92312"/>
              <a:ext cx="53443" cy="47892"/>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8704455" y="639600"/>
              <a:ext cx="47892" cy="53168"/>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8735404" y="537230"/>
              <a:ext cx="47626" cy="53177"/>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8912631" y="1397427"/>
              <a:ext cx="55558" cy="48414"/>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9189581" y="1602690"/>
              <a:ext cx="54496" cy="47361"/>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8770061" y="440941"/>
              <a:ext cx="60047" cy="46564"/>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8978228" y="165053"/>
              <a:ext cx="42864" cy="55293"/>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9091708" y="1563279"/>
              <a:ext cx="41536" cy="52911"/>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8671922" y="750690"/>
              <a:ext cx="53177" cy="41536"/>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8641240" y="854379"/>
              <a:ext cx="51061" cy="38898"/>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8804975" y="337517"/>
              <a:ext cx="51327" cy="38632"/>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8745726" y="1223909"/>
              <a:ext cx="37304" cy="47618"/>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8991984" y="1542121"/>
              <a:ext cx="35720" cy="45767"/>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819254" y="1374154"/>
              <a:ext cx="42598" cy="33604"/>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680385" y="1095884"/>
              <a:ext cx="34666" cy="45236"/>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153870" y="-2"/>
              <a:ext cx="35454" cy="28045"/>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847034" y="239910"/>
              <a:ext cx="37304" cy="29107"/>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615851" y="965213"/>
              <a:ext cx="25929" cy="32276"/>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9086680" y="750690"/>
              <a:ext cx="102645" cy="102910"/>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9056528" y="852795"/>
              <a:ext cx="102636" cy="102379"/>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9023995" y="621612"/>
              <a:ext cx="94970" cy="9497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9095143" y="1097469"/>
              <a:ext cx="95766" cy="95501"/>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9023729" y="964416"/>
              <a:ext cx="95235" cy="9523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9055466" y="515010"/>
              <a:ext cx="93119" cy="93119"/>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8988550" y="724504"/>
              <a:ext cx="93907" cy="93916"/>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8958655" y="827663"/>
              <a:ext cx="92323" cy="92332"/>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9168680" y="1237135"/>
              <a:ext cx="92323" cy="92588"/>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8995162" y="1068902"/>
              <a:ext cx="90995" cy="91004"/>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9092239" y="413702"/>
              <a:ext cx="91260" cy="91260"/>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9062875" y="1208302"/>
              <a:ext cx="88622" cy="88622"/>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8924803" y="931883"/>
              <a:ext cx="88614" cy="88622"/>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9131385" y="314510"/>
              <a:ext cx="84913" cy="84648"/>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8926919" y="591186"/>
              <a:ext cx="84382" cy="84391"/>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8891208" y="693822"/>
              <a:ext cx="83860" cy="83860"/>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897289" y="1037688"/>
              <a:ext cx="82010" cy="8201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8861313" y="796980"/>
              <a:ext cx="82275" cy="82275"/>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9137998" y="1344790"/>
              <a:ext cx="82010" cy="8201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8958389" y="489355"/>
              <a:ext cx="82806" cy="8306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8963949" y="1176035"/>
              <a:ext cx="81744" cy="81744"/>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8995162" y="388039"/>
              <a:ext cx="80947" cy="80956"/>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8827726" y="901466"/>
              <a:ext cx="77769" cy="7777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9038009" y="1316489"/>
              <a:ext cx="76981" cy="77247"/>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9165246" y="215317"/>
              <a:ext cx="78300" cy="78300"/>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9029811" y="284615"/>
              <a:ext cx="72750" cy="727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8830895" y="561565"/>
              <a:ext cx="71696" cy="71688"/>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8795185" y="669220"/>
              <a:ext cx="71165" cy="71431"/>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866606" y="1145087"/>
              <a:ext cx="71953" cy="719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8795716" y="1012830"/>
              <a:ext cx="70103" cy="70103"/>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8862109" y="459992"/>
              <a:ext cx="70369" cy="70369"/>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8938816" y="1283956"/>
              <a:ext cx="70634" cy="70634"/>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9108899" y="1454039"/>
              <a:ext cx="68253" cy="68253"/>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8761333" y="773707"/>
              <a:ext cx="67456" cy="67456"/>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8901255" y="360534"/>
              <a:ext cx="64552" cy="64287"/>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9070550" y="186750"/>
              <a:ext cx="63490" cy="63756"/>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733819" y="879246"/>
              <a:ext cx="60843" cy="61640"/>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8771380" y="1116520"/>
              <a:ext cx="57408" cy="62959"/>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9010504" y="1427056"/>
              <a:ext cx="61109" cy="60843"/>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8843068" y="1254592"/>
              <a:ext cx="57408" cy="62968"/>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8935116" y="261873"/>
              <a:ext cx="62437" cy="5687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8704190" y="982139"/>
              <a:ext cx="48423" cy="53974"/>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9114193" y="92312"/>
              <a:ext cx="53443" cy="47892"/>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8704455" y="639600"/>
              <a:ext cx="47892" cy="53168"/>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8735404" y="537230"/>
              <a:ext cx="47626" cy="53177"/>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8912631" y="1397427"/>
              <a:ext cx="55558" cy="48414"/>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9189581" y="1602690"/>
              <a:ext cx="54496" cy="47361"/>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8770061" y="440941"/>
              <a:ext cx="60047" cy="46564"/>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8978228" y="165053"/>
              <a:ext cx="42864" cy="55293"/>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9091708" y="1563279"/>
              <a:ext cx="41536" cy="52911"/>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8671922" y="750690"/>
              <a:ext cx="53177" cy="41536"/>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8641240" y="854379"/>
              <a:ext cx="51061" cy="38898"/>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8804975" y="337517"/>
              <a:ext cx="51327" cy="38632"/>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8745726" y="1223909"/>
              <a:ext cx="37304" cy="47618"/>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8991984" y="1542121"/>
              <a:ext cx="35720" cy="45767"/>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819254" y="1374154"/>
              <a:ext cx="42598" cy="33604"/>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8680385" y="1095884"/>
              <a:ext cx="34666" cy="45236"/>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9153870" y="-2"/>
              <a:ext cx="35454" cy="28045"/>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8847034" y="239910"/>
              <a:ext cx="37304" cy="29107"/>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13"/>
          <p:cNvSpPr/>
          <p:nvPr/>
        </p:nvSpPr>
        <p:spPr>
          <a:xfrm rot="3607504">
            <a:off x="-520835" y="4013142"/>
            <a:ext cx="2357385" cy="64293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1122" name="Google Shape;1122;p13"/>
          <p:cNvGrpSpPr/>
          <p:nvPr/>
        </p:nvGrpSpPr>
        <p:grpSpPr>
          <a:xfrm>
            <a:off x="4740638" y="3012918"/>
            <a:ext cx="1074308" cy="1060847"/>
            <a:chOff x="1157375" y="238125"/>
            <a:chExt cx="5305225" cy="5238750"/>
          </a:xfrm>
        </p:grpSpPr>
        <p:sp>
          <p:nvSpPr>
            <p:cNvPr id="1123" name="Google Shape;1123;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3"/>
          <p:cNvGrpSpPr/>
          <p:nvPr/>
        </p:nvGrpSpPr>
        <p:grpSpPr>
          <a:xfrm>
            <a:off x="748838" y="3012918"/>
            <a:ext cx="1074308" cy="1060847"/>
            <a:chOff x="1157375" y="238125"/>
            <a:chExt cx="5305225" cy="5238750"/>
          </a:xfrm>
        </p:grpSpPr>
        <p:sp>
          <p:nvSpPr>
            <p:cNvPr id="1488" name="Google Shape;1488;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3"/>
          <p:cNvGrpSpPr/>
          <p:nvPr/>
        </p:nvGrpSpPr>
        <p:grpSpPr>
          <a:xfrm>
            <a:off x="748838" y="1514843"/>
            <a:ext cx="1074308" cy="1060847"/>
            <a:chOff x="1157375" y="238125"/>
            <a:chExt cx="5305225" cy="5238750"/>
          </a:xfrm>
        </p:grpSpPr>
        <p:sp>
          <p:nvSpPr>
            <p:cNvPr id="1853" name="Google Shape;1853;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
          <p:cNvGrpSpPr/>
          <p:nvPr/>
        </p:nvGrpSpPr>
        <p:grpSpPr>
          <a:xfrm>
            <a:off x="4740638" y="1529918"/>
            <a:ext cx="1074308" cy="1060847"/>
            <a:chOff x="1157375" y="238125"/>
            <a:chExt cx="5305225" cy="5238750"/>
          </a:xfrm>
        </p:grpSpPr>
        <p:sp>
          <p:nvSpPr>
            <p:cNvPr id="2218" name="Google Shape;2218;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2_1">
    <p:spTree>
      <p:nvGrpSpPr>
        <p:cNvPr id="1" name="Shape 2716"/>
        <p:cNvGrpSpPr/>
        <p:nvPr/>
      </p:nvGrpSpPr>
      <p:grpSpPr>
        <a:xfrm>
          <a:off x="0" y="0"/>
          <a:ext cx="0" cy="0"/>
          <a:chOff x="0" y="0"/>
          <a:chExt cx="0" cy="0"/>
        </a:xfrm>
      </p:grpSpPr>
      <p:grpSp>
        <p:nvGrpSpPr>
          <p:cNvPr id="2717" name="Google Shape;2717;p17"/>
          <p:cNvGrpSpPr/>
          <p:nvPr/>
        </p:nvGrpSpPr>
        <p:grpSpPr>
          <a:xfrm>
            <a:off x="-40362" y="-22891"/>
            <a:ext cx="9224724" cy="5189283"/>
            <a:chOff x="238125" y="848175"/>
            <a:chExt cx="7143750" cy="4018650"/>
          </a:xfrm>
        </p:grpSpPr>
        <p:sp>
          <p:nvSpPr>
            <p:cNvPr id="2718" name="Google Shape;2718;p17"/>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7"/>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7"/>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7"/>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7"/>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7"/>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7"/>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7"/>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7"/>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7"/>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7"/>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7"/>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7"/>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7"/>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7"/>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7"/>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7"/>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7"/>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7"/>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7"/>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7"/>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7"/>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7"/>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7"/>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7"/>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7"/>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7"/>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7"/>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7"/>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7"/>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7"/>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7"/>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0" name="Google Shape;2750;p17"/>
          <p:cNvSpPr txBox="1">
            <a:spLocks noGrp="1"/>
          </p:cNvSpPr>
          <p:nvPr>
            <p:ph type="title"/>
          </p:nvPr>
        </p:nvSpPr>
        <p:spPr>
          <a:xfrm>
            <a:off x="2009550" y="3051450"/>
            <a:ext cx="5124900" cy="969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751" name="Google Shape;2751;p17"/>
          <p:cNvSpPr txBox="1">
            <a:spLocks noGrp="1"/>
          </p:cNvSpPr>
          <p:nvPr>
            <p:ph type="subTitle" idx="1"/>
          </p:nvPr>
        </p:nvSpPr>
        <p:spPr>
          <a:xfrm>
            <a:off x="2248350" y="4135950"/>
            <a:ext cx="4647300" cy="44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pic>
        <p:nvPicPr>
          <p:cNvPr id="2752" name="Google Shape;2752;p17"/>
          <p:cNvPicPr preferRelativeResize="0"/>
          <p:nvPr/>
        </p:nvPicPr>
        <p:blipFill rotWithShape="1">
          <a:blip r:embed="rId2">
            <a:alphaModFix amt="18000"/>
          </a:blip>
          <a:srcRect l="35325" t="58554" r="760" b="62"/>
          <a:stretch/>
        </p:blipFill>
        <p:spPr>
          <a:xfrm rot="10800000">
            <a:off x="6231625" y="4353776"/>
            <a:ext cx="2908652" cy="789724"/>
          </a:xfrm>
          <a:prstGeom prst="rect">
            <a:avLst/>
          </a:prstGeom>
          <a:noFill/>
          <a:ln>
            <a:noFill/>
          </a:ln>
        </p:spPr>
      </p:pic>
      <p:pic>
        <p:nvPicPr>
          <p:cNvPr id="2753" name="Google Shape;2753;p17"/>
          <p:cNvPicPr preferRelativeResize="0"/>
          <p:nvPr/>
        </p:nvPicPr>
        <p:blipFill rotWithShape="1">
          <a:blip r:embed="rId2">
            <a:alphaModFix amt="18000"/>
          </a:blip>
          <a:srcRect l="35325" t="58554" r="760" b="62"/>
          <a:stretch/>
        </p:blipFill>
        <p:spPr>
          <a:xfrm>
            <a:off x="3725" y="2926601"/>
            <a:ext cx="2908652" cy="7897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p:cSld name="CUSTOM_12_1_1">
    <p:spTree>
      <p:nvGrpSpPr>
        <p:cNvPr id="1" name="Shape 2841"/>
        <p:cNvGrpSpPr/>
        <p:nvPr/>
      </p:nvGrpSpPr>
      <p:grpSpPr>
        <a:xfrm>
          <a:off x="0" y="0"/>
          <a:ext cx="0" cy="0"/>
          <a:chOff x="0" y="0"/>
          <a:chExt cx="0" cy="0"/>
        </a:xfrm>
      </p:grpSpPr>
      <p:grpSp>
        <p:nvGrpSpPr>
          <p:cNvPr id="2842" name="Google Shape;2842;p21"/>
          <p:cNvGrpSpPr/>
          <p:nvPr/>
        </p:nvGrpSpPr>
        <p:grpSpPr>
          <a:xfrm rot="10800000">
            <a:off x="-441063" y="-136191"/>
            <a:ext cx="2226727" cy="1997501"/>
            <a:chOff x="7342668" y="3326955"/>
            <a:chExt cx="2226727" cy="1997501"/>
          </a:xfrm>
        </p:grpSpPr>
        <p:sp>
          <p:nvSpPr>
            <p:cNvPr id="2843" name="Google Shape;2843;p21"/>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accent1"/>
            </a:solidFill>
            <a:ln>
              <a:noFill/>
            </a:ln>
          </p:spPr>
        </p:sp>
        <p:sp>
          <p:nvSpPr>
            <p:cNvPr id="2844" name="Google Shape;2844;p21"/>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
        <p:nvSpPr>
          <p:cNvPr id="2845" name="Google Shape;2845;p21"/>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846" name="Google Shape;2846;p21"/>
          <p:cNvSpPr txBox="1">
            <a:spLocks noGrp="1"/>
          </p:cNvSpPr>
          <p:nvPr>
            <p:ph type="subTitle" idx="1"/>
          </p:nvPr>
        </p:nvSpPr>
        <p:spPr>
          <a:xfrm>
            <a:off x="713225" y="1317650"/>
            <a:ext cx="3858900" cy="3028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847" name="Google Shape;2847;p21"/>
          <p:cNvSpPr txBox="1">
            <a:spLocks noGrp="1"/>
          </p:cNvSpPr>
          <p:nvPr>
            <p:ph type="subTitle" idx="2"/>
          </p:nvPr>
        </p:nvSpPr>
        <p:spPr>
          <a:xfrm>
            <a:off x="4572025" y="1317650"/>
            <a:ext cx="3858900" cy="3028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848" name="Google Shape;2848;p21"/>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1"/>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50" name="Google Shape;2850;p21"/>
          <p:cNvGrpSpPr/>
          <p:nvPr/>
        </p:nvGrpSpPr>
        <p:grpSpPr>
          <a:xfrm>
            <a:off x="7325555" y="3249491"/>
            <a:ext cx="2226727" cy="1997501"/>
            <a:chOff x="7342668" y="3326955"/>
            <a:chExt cx="2226727" cy="1997501"/>
          </a:xfrm>
        </p:grpSpPr>
        <p:sp>
          <p:nvSpPr>
            <p:cNvPr id="2851" name="Google Shape;2851;p21"/>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2852" name="Google Shape;2852;p21"/>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20">
            <a:alphaModFix amt="15000"/>
          </a:blip>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713225" y="557784"/>
            <a:ext cx="7717500" cy="274200"/>
          </a:xfrm>
          <a:prstGeom prst="rect">
            <a:avLst/>
          </a:prstGeom>
          <a:noFill/>
          <a:ln>
            <a:noFill/>
          </a:ln>
          <a:effectLst>
            <a:outerShdw dist="28575" dir="5400000" algn="bl" rotWithShape="0">
              <a:srgbClr val="000000">
                <a:alpha val="8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3200"/>
              <a:buFont typeface="Luckiest Guy"/>
              <a:buNone/>
              <a:defRPr sz="3200">
                <a:solidFill>
                  <a:schemeClr val="dk2"/>
                </a:solidFill>
                <a:latin typeface="Luckiest Guy"/>
                <a:ea typeface="Luckiest Guy"/>
                <a:cs typeface="Luckiest Guy"/>
                <a:sym typeface="Luckiest Guy"/>
              </a:defRPr>
            </a:lvl1pPr>
            <a:lvl2pPr lvl="1" algn="ctr" rtl="0">
              <a:spcBef>
                <a:spcPts val="0"/>
              </a:spcBef>
              <a:spcAft>
                <a:spcPts val="0"/>
              </a:spcAft>
              <a:buClr>
                <a:schemeClr val="dk2"/>
              </a:buClr>
              <a:buSzPts val="2800"/>
              <a:buNone/>
              <a:defRPr sz="2800">
                <a:solidFill>
                  <a:schemeClr val="dk2"/>
                </a:solidFill>
              </a:defRPr>
            </a:lvl2pPr>
            <a:lvl3pPr lvl="2" algn="ctr" rtl="0">
              <a:spcBef>
                <a:spcPts val="0"/>
              </a:spcBef>
              <a:spcAft>
                <a:spcPts val="0"/>
              </a:spcAft>
              <a:buClr>
                <a:schemeClr val="dk2"/>
              </a:buClr>
              <a:buSzPts val="2800"/>
              <a:buNone/>
              <a:defRPr sz="2800">
                <a:solidFill>
                  <a:schemeClr val="dk2"/>
                </a:solidFill>
              </a:defRPr>
            </a:lvl3pPr>
            <a:lvl4pPr lvl="3" algn="ctr" rtl="0">
              <a:spcBef>
                <a:spcPts val="0"/>
              </a:spcBef>
              <a:spcAft>
                <a:spcPts val="0"/>
              </a:spcAft>
              <a:buClr>
                <a:schemeClr val="dk2"/>
              </a:buClr>
              <a:buSzPts val="2800"/>
              <a:buNone/>
              <a:defRPr sz="2800">
                <a:solidFill>
                  <a:schemeClr val="dk2"/>
                </a:solidFill>
              </a:defRPr>
            </a:lvl4pPr>
            <a:lvl5pPr lvl="4" algn="ctr" rtl="0">
              <a:spcBef>
                <a:spcPts val="0"/>
              </a:spcBef>
              <a:spcAft>
                <a:spcPts val="0"/>
              </a:spcAft>
              <a:buClr>
                <a:schemeClr val="dk2"/>
              </a:buClr>
              <a:buSzPts val="2800"/>
              <a:buNone/>
              <a:defRPr sz="2800">
                <a:solidFill>
                  <a:schemeClr val="dk2"/>
                </a:solidFill>
              </a:defRPr>
            </a:lvl5pPr>
            <a:lvl6pPr lvl="5" algn="ctr" rtl="0">
              <a:spcBef>
                <a:spcPts val="0"/>
              </a:spcBef>
              <a:spcAft>
                <a:spcPts val="0"/>
              </a:spcAft>
              <a:buClr>
                <a:schemeClr val="dk2"/>
              </a:buClr>
              <a:buSzPts val="2800"/>
              <a:buNone/>
              <a:defRPr sz="2800">
                <a:solidFill>
                  <a:schemeClr val="dk2"/>
                </a:solidFill>
              </a:defRPr>
            </a:lvl6pPr>
            <a:lvl7pPr lvl="6" algn="ctr" rtl="0">
              <a:spcBef>
                <a:spcPts val="0"/>
              </a:spcBef>
              <a:spcAft>
                <a:spcPts val="0"/>
              </a:spcAft>
              <a:buClr>
                <a:schemeClr val="dk2"/>
              </a:buClr>
              <a:buSzPts val="2800"/>
              <a:buNone/>
              <a:defRPr sz="2800">
                <a:solidFill>
                  <a:schemeClr val="dk2"/>
                </a:solidFill>
              </a:defRPr>
            </a:lvl7pPr>
            <a:lvl8pPr lvl="7" algn="ctr" rtl="0">
              <a:spcBef>
                <a:spcPts val="0"/>
              </a:spcBef>
              <a:spcAft>
                <a:spcPts val="0"/>
              </a:spcAft>
              <a:buClr>
                <a:schemeClr val="dk2"/>
              </a:buClr>
              <a:buSzPts val="2800"/>
              <a:buNone/>
              <a:defRPr sz="2800">
                <a:solidFill>
                  <a:schemeClr val="dk2"/>
                </a:solidFill>
              </a:defRPr>
            </a:lvl8pPr>
            <a:lvl9pPr lvl="8" algn="ctr" rtl="0">
              <a:spcBef>
                <a:spcPts val="0"/>
              </a:spcBef>
              <a:spcAft>
                <a:spcPts val="0"/>
              </a:spcAft>
              <a:buClr>
                <a:schemeClr val="dk2"/>
              </a:buClr>
              <a:buSzPts val="2800"/>
              <a:buNone/>
              <a:defRPr sz="2800">
                <a:solidFill>
                  <a:schemeClr val="dk2"/>
                </a:solidFill>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8" r:id="rId6"/>
    <p:sldLayoutId id="2147483659" r:id="rId7"/>
    <p:sldLayoutId id="2147483663" r:id="rId8"/>
    <p:sldLayoutId id="2147483667"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8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35"/>
          <p:cNvSpPr txBox="1">
            <a:spLocks noGrp="1"/>
          </p:cNvSpPr>
          <p:nvPr>
            <p:ph type="ctrTitle"/>
          </p:nvPr>
        </p:nvSpPr>
        <p:spPr>
          <a:xfrm>
            <a:off x="1148011" y="1528095"/>
            <a:ext cx="6821663"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lt2"/>
                </a:solidFill>
              </a:rPr>
              <a:t>DEEP LEarNiNg</a:t>
            </a:r>
            <a:br>
              <a:rPr lang="en" sz="5400" dirty="0" smtClean="0">
                <a:solidFill>
                  <a:schemeClr val="lt2"/>
                </a:solidFill>
              </a:rPr>
            </a:br>
            <a:r>
              <a:rPr lang="en" sz="3600" dirty="0" smtClean="0">
                <a:solidFill>
                  <a:schemeClr val="dk2"/>
                </a:solidFill>
              </a:rPr>
              <a:t>MastEr Class</a:t>
            </a:r>
            <a:endParaRPr sz="3600" dirty="0">
              <a:solidFill>
                <a:schemeClr val="dk2"/>
              </a:solidFill>
            </a:endParaRPr>
          </a:p>
        </p:txBody>
      </p:sp>
      <p:sp>
        <p:nvSpPr>
          <p:cNvPr id="7" name="Google Shape;3163;p35"/>
          <p:cNvSpPr txBox="1">
            <a:spLocks/>
          </p:cNvSpPr>
          <p:nvPr/>
        </p:nvSpPr>
        <p:spPr>
          <a:xfrm>
            <a:off x="3606004" y="3335258"/>
            <a:ext cx="1905676" cy="728834"/>
          </a:xfrm>
          <a:prstGeom prst="rect">
            <a:avLst/>
          </a:prstGeom>
          <a:noFill/>
          <a:ln>
            <a:noFill/>
          </a:ln>
          <a:effectLst>
            <a:outerShdw dist="47625" dir="5400000" algn="bl" rotWithShape="0">
              <a:schemeClr val="dk1">
                <a:alpha val="8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2"/>
              </a:buClr>
              <a:buSzPts val="5200"/>
              <a:buFont typeface="Luckiest Guy"/>
              <a:buNone/>
              <a:defRPr sz="5000" b="0" i="0" u="none" strike="noStrike" cap="none">
                <a:solidFill>
                  <a:schemeClr val="dk2"/>
                </a:solidFill>
                <a:latin typeface="Luckiest Guy"/>
                <a:ea typeface="Luckiest Guy"/>
                <a:cs typeface="Luckiest Guy"/>
                <a:sym typeface="Luckiest Guy"/>
              </a:defRPr>
            </a:lvl1pPr>
            <a:lvl2pPr marR="0" lvl="1"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9pPr>
          </a:lstStyle>
          <a:p>
            <a:r>
              <a:rPr lang="en-IN" sz="3600" dirty="0" smtClean="0">
                <a:solidFill>
                  <a:schemeClr val="accent1"/>
                </a:solidFill>
              </a:rPr>
              <a:t>Day-14</a:t>
            </a:r>
            <a:endParaRPr lang="en-IN" sz="3600" dirty="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sz="2800" dirty="0" smtClean="0"/>
              <a:t>Convoluted feature – RGB scale</a:t>
            </a:r>
            <a:endParaRPr sz="2800" dirty="0"/>
          </a:p>
        </p:txBody>
      </p:sp>
      <p:pic>
        <p:nvPicPr>
          <p:cNvPr id="2050" name="Picture 2" descr="How does it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12" y="1470345"/>
            <a:ext cx="4581525" cy="333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84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sz="2800" dirty="0" smtClean="0"/>
              <a:t>Convoluted feature – RGB scale</a:t>
            </a:r>
            <a:endParaRPr sz="2800" dirty="0"/>
          </a:p>
        </p:txBody>
      </p:sp>
      <p:pic>
        <p:nvPicPr>
          <p:cNvPr id="1026" name="Picture 2" descr="In the case of an RGB color, channel take a look at this animation to understand its work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70025" y="1492700"/>
            <a:ext cx="5803900" cy="326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962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a:t>Strides</a:t>
            </a:r>
            <a:endParaRPr dirty="0"/>
          </a:p>
        </p:txBody>
      </p:sp>
      <p:sp>
        <p:nvSpPr>
          <p:cNvPr id="4196" name="Google Shape;4196;p65"/>
          <p:cNvSpPr txBox="1">
            <a:spLocks noGrp="1"/>
          </p:cNvSpPr>
          <p:nvPr>
            <p:ph type="subTitle" idx="2"/>
          </p:nvPr>
        </p:nvSpPr>
        <p:spPr>
          <a:xfrm>
            <a:off x="1130633" y="1501572"/>
            <a:ext cx="4552617" cy="3133928"/>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Stride is the number of pixels shifts over the input matrix. </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When </a:t>
            </a:r>
            <a:r>
              <a:rPr lang="en-US" sz="1400" b="1" dirty="0">
                <a:latin typeface="Architects Daughter" panose="020B0604020202020204" charset="0"/>
                <a:cs typeface="Architects Daughter" panose="020B0604020202020204" charset="0"/>
              </a:rPr>
              <a:t>the stride is 1 then we move the filters to 1 pixel at a time. When the stride is 2 then we move the filters to 2 pixels at a time and so on</a:t>
            </a:r>
            <a:endParaRPr lang="en-US" sz="1400" b="1" dirty="0" smtClean="0">
              <a:latin typeface="Architects Daughter" panose="020B0604020202020204" charset="0"/>
              <a:cs typeface="Architects Daughter" panose="020B0604020202020204" charset="0"/>
            </a:endParaRPr>
          </a:p>
        </p:txBody>
      </p:sp>
      <p:pic>
        <p:nvPicPr>
          <p:cNvPr id="6146" name="Picture 2" descr="https://miro.medium.com/max/494/1*1VJDP6qDY9-ExTuQVEOlV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73350" y="1733550"/>
            <a:ext cx="207375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0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smtClean="0"/>
              <a:t>problem IN CONV.</a:t>
            </a:r>
            <a:endParaRPr dirty="0"/>
          </a:p>
        </p:txBody>
      </p:sp>
      <p:sp>
        <p:nvSpPr>
          <p:cNvPr id="4196" name="Google Shape;4196;p65"/>
          <p:cNvSpPr txBox="1">
            <a:spLocks noGrp="1"/>
          </p:cNvSpPr>
          <p:nvPr>
            <p:ph type="subTitle" idx="2"/>
          </p:nvPr>
        </p:nvSpPr>
        <p:spPr>
          <a:xfrm>
            <a:off x="997091" y="1679372"/>
            <a:ext cx="7149767" cy="2359228"/>
          </a:xfrm>
          <a:prstGeom prst="rect">
            <a:avLst/>
          </a:prstGeom>
        </p:spPr>
        <p:txBody>
          <a:bodyPr spcFirstLastPara="1" wrap="square" lIns="91425" tIns="91425" rIns="91425" bIns="91425" anchor="t" anchorCtr="0">
            <a:noAutofit/>
          </a:bodyPr>
          <a:lstStyle/>
          <a:p>
            <a:pPr marL="342900" lvl="0" indent="-342900">
              <a:buFont typeface="+mj-lt"/>
              <a:buAutoNum type="arabicPeriod"/>
            </a:pPr>
            <a:r>
              <a:rPr lang="en-US" sz="1400" b="1" dirty="0">
                <a:latin typeface="Architects Daughter" panose="020B0604020202020204" charset="0"/>
                <a:cs typeface="Architects Daughter" panose="020B0604020202020204" charset="0"/>
              </a:rPr>
              <a:t>Every time after convolution operation, original image size getting </a:t>
            </a:r>
            <a:r>
              <a:rPr lang="en-US" sz="1400" b="1" dirty="0" err="1">
                <a:latin typeface="Architects Daughter" panose="020B0604020202020204" charset="0"/>
                <a:cs typeface="Architects Daughter" panose="020B0604020202020204" charset="0"/>
              </a:rPr>
              <a:t>shrinks,in</a:t>
            </a:r>
            <a:r>
              <a:rPr lang="en-US" sz="1400" b="1" dirty="0">
                <a:latin typeface="Architects Daughter" panose="020B0604020202020204" charset="0"/>
                <a:cs typeface="Architects Daughter" panose="020B0604020202020204" charset="0"/>
              </a:rPr>
              <a:t> image classification task there are multiple convolution layers so after multiple convolution operation, our original image will really get small but we don’t want the image to shrink every </a:t>
            </a:r>
            <a:r>
              <a:rPr lang="en-US" sz="1400" b="1" dirty="0" smtClean="0">
                <a:latin typeface="Architects Daughter" panose="020B0604020202020204" charset="0"/>
                <a:cs typeface="Architects Daughter" panose="020B0604020202020204" charset="0"/>
              </a:rPr>
              <a:t>time</a:t>
            </a:r>
          </a:p>
          <a:p>
            <a:pPr marL="342900" lvl="0" indent="-342900">
              <a:buFont typeface="+mj-lt"/>
              <a:buAutoNum type="arabicPeriod"/>
            </a:pPr>
            <a:endParaRPr lang="en-US" sz="1400" b="1" dirty="0">
              <a:latin typeface="Architects Daughter" panose="020B0604020202020204" charset="0"/>
              <a:cs typeface="Architects Daughter" panose="020B0604020202020204" charset="0"/>
            </a:endParaRPr>
          </a:p>
          <a:p>
            <a:pPr marL="342900" lvl="0" indent="-342900">
              <a:buFont typeface="+mj-lt"/>
              <a:buAutoNum type="arabicPeriod"/>
            </a:pPr>
            <a:r>
              <a:rPr lang="en-US" sz="1400" b="1" dirty="0">
                <a:latin typeface="Architects Daughter" panose="020B0604020202020204" charset="0"/>
                <a:cs typeface="Architects Daughter" panose="020B0604020202020204" charset="0"/>
              </a:rPr>
              <a:t>The second issue is that, when kernel moves over original images, it touches the edge of the image less number of times and touches the middle of the image more number of times and it overlaps also in the middle. So, the corner features of any image or on the edges aren’t used much in the output</a:t>
            </a:r>
            <a:endParaRPr lang="en-US" sz="1400" b="1" dirty="0" smtClean="0">
              <a:latin typeface="Architects Daughter" panose="020B0604020202020204" charset="0"/>
              <a:cs typeface="Architects Daughter" panose="020B0604020202020204" charset="0"/>
            </a:endParaRPr>
          </a:p>
        </p:txBody>
      </p:sp>
    </p:spTree>
    <p:extLst>
      <p:ext uri="{BB962C8B-B14F-4D97-AF65-F5344CB8AC3E}">
        <p14:creationId xmlns:p14="http://schemas.microsoft.com/office/powerpoint/2010/main" val="41702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b="1" dirty="0"/>
              <a:t>Padding</a:t>
            </a:r>
            <a:endParaRPr dirty="0"/>
          </a:p>
        </p:txBody>
      </p:sp>
      <p:sp>
        <p:nvSpPr>
          <p:cNvPr id="4196" name="Google Shape;4196;p65"/>
          <p:cNvSpPr txBox="1">
            <a:spLocks noGrp="1"/>
          </p:cNvSpPr>
          <p:nvPr>
            <p:ph type="subTitle" idx="2"/>
          </p:nvPr>
        </p:nvSpPr>
        <p:spPr>
          <a:xfrm>
            <a:off x="713225" y="1285672"/>
            <a:ext cx="7973575" cy="3133928"/>
          </a:xfrm>
          <a:prstGeom prst="rect">
            <a:avLst/>
          </a:prstGeom>
        </p:spPr>
        <p:txBody>
          <a:bodyPr spcFirstLastPara="1" wrap="square" lIns="91425" tIns="91425" rIns="91425" bIns="91425" anchor="t" anchorCtr="0">
            <a:noAutofit/>
          </a:bodyPr>
          <a:lstStyle/>
          <a:p>
            <a:pPr marL="0" lvl="0" indent="0"/>
            <a:r>
              <a:rPr lang="en-US" sz="1400" b="1" dirty="0">
                <a:latin typeface="Architects Daughter" panose="020B0604020202020204" charset="0"/>
                <a:cs typeface="Architects Daughter" panose="020B0604020202020204" charset="0"/>
              </a:rPr>
              <a:t>Sometimes filter does not fit perfectly fit the input image. </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Zero Padding: Pad </a:t>
            </a:r>
            <a:r>
              <a:rPr lang="en-US" sz="1400" b="1" dirty="0">
                <a:latin typeface="Architects Daughter" panose="020B0604020202020204" charset="0"/>
                <a:cs typeface="Architects Daughter" panose="020B0604020202020204" charset="0"/>
              </a:rPr>
              <a:t>the picture with zeros (zero-padding) so that it </a:t>
            </a:r>
            <a:r>
              <a:rPr lang="en-US" sz="1400" b="1" dirty="0" smtClean="0">
                <a:latin typeface="Architects Daughter" panose="020B0604020202020204" charset="0"/>
                <a:cs typeface="Architects Daughter" panose="020B0604020202020204" charset="0"/>
              </a:rPr>
              <a:t>fits</a:t>
            </a:r>
            <a:endParaRPr lang="en-US" sz="1400" b="1" dirty="0">
              <a:latin typeface="Architects Daughter" panose="020B0604020202020204" charset="0"/>
              <a:cs typeface="Architects Daughter" panose="020B0604020202020204" charset="0"/>
            </a:endParaRPr>
          </a:p>
          <a:p>
            <a:pPr marL="800100" lvl="1" indent="-342900">
              <a:buFont typeface="+mj-lt"/>
              <a:buAutoNum type="arabicPeriod"/>
            </a:pPr>
            <a:endParaRPr lang="en-US" sz="1400" b="1" dirty="0">
              <a:latin typeface="Architects Daughter" panose="020B0604020202020204" charset="0"/>
              <a:cs typeface="Architects Daughter" panose="020B0604020202020204" charset="0"/>
            </a:endParaRPr>
          </a:p>
          <a:p>
            <a:pPr marL="342900" indent="-342900">
              <a:buFont typeface="Arial" panose="020B0604020202020204" pitchFamily="34" charset="0"/>
              <a:buChar char="•"/>
            </a:pPr>
            <a:r>
              <a:rPr lang="en-US" sz="1400" b="1" dirty="0">
                <a:latin typeface="Architects Daughter" panose="020B0604020202020204" charset="0"/>
                <a:cs typeface="Architects Daughter" panose="020B0604020202020204" charset="0"/>
              </a:rPr>
              <a:t>Valid padding: This is also known as no padding. Drop the part of the image where the filter did not fit. This is called valid padding which keeps only valid part of the image.</a:t>
            </a:r>
          </a:p>
          <a:p>
            <a:pPr marL="28575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Same padding: This padding ensures that the output layer has the same size as the input </a:t>
            </a:r>
            <a:r>
              <a:rPr lang="en-US" sz="1400" b="1" dirty="0" smtClean="0">
                <a:latin typeface="Architects Daughter" panose="020B0604020202020204" charset="0"/>
                <a:cs typeface="Architects Daughter" panose="020B0604020202020204" charset="0"/>
              </a:rPr>
              <a:t>layer</a:t>
            </a:r>
          </a:p>
          <a:p>
            <a:pPr marL="28575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Full padding: This type of padding increases the size of the output by adding zeros to the border of the input.</a:t>
            </a:r>
          </a:p>
        </p:txBody>
      </p:sp>
    </p:spTree>
    <p:extLst>
      <p:ext uri="{BB962C8B-B14F-4D97-AF65-F5344CB8AC3E}">
        <p14:creationId xmlns:p14="http://schemas.microsoft.com/office/powerpoint/2010/main" val="32976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Pooling Layer</a:t>
            </a:r>
            <a:endParaRPr dirty="0"/>
          </a:p>
        </p:txBody>
      </p:sp>
      <p:sp>
        <p:nvSpPr>
          <p:cNvPr id="4196" name="Google Shape;4196;p65"/>
          <p:cNvSpPr txBox="1">
            <a:spLocks noGrp="1"/>
          </p:cNvSpPr>
          <p:nvPr>
            <p:ph type="subTitle" idx="2"/>
          </p:nvPr>
        </p:nvSpPr>
        <p:spPr>
          <a:xfrm>
            <a:off x="829662" y="1253922"/>
            <a:ext cx="7484625" cy="3133928"/>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Pooling layers, also known as </a:t>
            </a:r>
            <a:r>
              <a:rPr lang="en-US" sz="1400" b="1" dirty="0" err="1">
                <a:latin typeface="Architects Daughter" panose="020B0604020202020204" charset="0"/>
                <a:cs typeface="Architects Daughter" panose="020B0604020202020204" charset="0"/>
              </a:rPr>
              <a:t>downsampling</a:t>
            </a:r>
            <a:r>
              <a:rPr lang="en-US" sz="1400" b="1" dirty="0">
                <a:latin typeface="Architects Daughter" panose="020B0604020202020204" charset="0"/>
                <a:cs typeface="Architects Daughter" panose="020B0604020202020204" charset="0"/>
              </a:rPr>
              <a:t>, conducts dimensionality reduction, reducing the number of parameters in the input. </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Similar </a:t>
            </a:r>
            <a:r>
              <a:rPr lang="en-US" sz="1400" b="1" dirty="0">
                <a:latin typeface="Architects Daughter" panose="020B0604020202020204" charset="0"/>
                <a:cs typeface="Architects Daughter" panose="020B0604020202020204" charset="0"/>
              </a:rPr>
              <a:t>to the convolutional layer, the pooling operation sweeps a filter across the entire input, but the difference is that this filter does not have any weights. </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Instead</a:t>
            </a:r>
            <a:r>
              <a:rPr lang="en-US" sz="1400" b="1" dirty="0">
                <a:latin typeface="Architects Daughter" panose="020B0604020202020204" charset="0"/>
                <a:cs typeface="Architects Daughter" panose="020B0604020202020204" charset="0"/>
              </a:rPr>
              <a:t>, the kernel applies an aggregation function to the values within </a:t>
            </a:r>
            <a:r>
              <a:rPr lang="en-US" sz="1400" b="1" dirty="0" smtClean="0">
                <a:latin typeface="Architects Daughter" panose="020B0604020202020204" charset="0"/>
                <a:cs typeface="Architects Daughter" panose="020B0604020202020204" charset="0"/>
              </a:rPr>
              <a:t>the </a:t>
            </a:r>
            <a:r>
              <a:rPr lang="en-US" sz="1400" b="1" dirty="0">
                <a:latin typeface="Architects Daughter" panose="020B0604020202020204" charset="0"/>
                <a:cs typeface="Architects Daughter" panose="020B0604020202020204" charset="0"/>
              </a:rPr>
              <a:t>receptive field, populating the output array</a:t>
            </a:r>
            <a:r>
              <a:rPr lang="en-US" sz="1400" b="1" dirty="0" smtClean="0">
                <a:latin typeface="Architects Daughter" panose="020B0604020202020204" charset="0"/>
                <a:cs typeface="Architects Daughter" panose="020B0604020202020204" charset="0"/>
              </a:rPr>
              <a:t>.</a:t>
            </a: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They help to reduce complexity, improve efficiency, and limit risk of overfitting</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Max pooling: As the filter moves across the input, it selects the pixel with the maximum value to send to the output </a:t>
            </a:r>
            <a:r>
              <a:rPr lang="en-US" sz="1400" b="1" dirty="0" smtClean="0">
                <a:latin typeface="Architects Daughter" panose="020B0604020202020204" charset="0"/>
                <a:cs typeface="Architects Daughter" panose="020B0604020202020204" charset="0"/>
              </a:rPr>
              <a:t>array</a:t>
            </a:r>
          </a:p>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Average pooling: As the filter moves across the input, it calculates the average value within the receptive field to send to the output array</a:t>
            </a:r>
            <a:r>
              <a:rPr lang="en-US" sz="1400" b="1" dirty="0" smtClean="0">
                <a:latin typeface="Architects Daughter" panose="020B0604020202020204" charset="0"/>
                <a:cs typeface="Architects Daughter" panose="020B0604020202020204" charset="0"/>
              </a:rPr>
              <a:t>.</a:t>
            </a: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smtClean="0">
              <a:latin typeface="Architects Daughter" panose="020B0604020202020204" charset="0"/>
              <a:cs typeface="Architects Daughter" panose="020B0604020202020204" charset="0"/>
            </a:endParaRPr>
          </a:p>
        </p:txBody>
      </p:sp>
    </p:spTree>
    <p:extLst>
      <p:ext uri="{BB962C8B-B14F-4D97-AF65-F5344CB8AC3E}">
        <p14:creationId xmlns:p14="http://schemas.microsoft.com/office/powerpoint/2010/main" val="48988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96">
                                            <p:txEl>
                                              <p:pRg st="4" end="4"/>
                                            </p:txEl>
                                          </p:spTgt>
                                        </p:tgtEl>
                                        <p:attrNameLst>
                                          <p:attrName>style.visibility</p:attrName>
                                        </p:attrNameLst>
                                      </p:cBhvr>
                                      <p:to>
                                        <p:strVal val="visible"/>
                                      </p:to>
                                    </p:set>
                                    <p:animEffect transition="in" filter="fade">
                                      <p:cBhvr>
                                        <p:cTn id="17" dur="500"/>
                                        <p:tgtEl>
                                          <p:spTgt spid="41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96">
                                            <p:txEl>
                                              <p:pRg st="6" end="6"/>
                                            </p:txEl>
                                          </p:spTgt>
                                        </p:tgtEl>
                                        <p:attrNameLst>
                                          <p:attrName>style.visibility</p:attrName>
                                        </p:attrNameLst>
                                      </p:cBhvr>
                                      <p:to>
                                        <p:strVal val="visible"/>
                                      </p:to>
                                    </p:set>
                                    <p:animEffect transition="in" filter="fade">
                                      <p:cBhvr>
                                        <p:cTn id="22" dur="500"/>
                                        <p:tgtEl>
                                          <p:spTgt spid="41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96">
                                            <p:txEl>
                                              <p:pRg st="8" end="8"/>
                                            </p:txEl>
                                          </p:spTgt>
                                        </p:tgtEl>
                                        <p:attrNameLst>
                                          <p:attrName>style.visibility</p:attrName>
                                        </p:attrNameLst>
                                      </p:cBhvr>
                                      <p:to>
                                        <p:strVal val="visible"/>
                                      </p:to>
                                    </p:set>
                                    <p:animEffect transition="in" filter="fade">
                                      <p:cBhvr>
                                        <p:cTn id="27" dur="500"/>
                                        <p:tgtEl>
                                          <p:spTgt spid="419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96">
                                            <p:txEl>
                                              <p:pRg st="9" end="9"/>
                                            </p:txEl>
                                          </p:spTgt>
                                        </p:tgtEl>
                                        <p:attrNameLst>
                                          <p:attrName>style.visibility</p:attrName>
                                        </p:attrNameLst>
                                      </p:cBhvr>
                                      <p:to>
                                        <p:strVal val="visible"/>
                                      </p:to>
                                    </p:set>
                                    <p:animEffect transition="in" filter="fade">
                                      <p:cBhvr>
                                        <p:cTn id="32" dur="500"/>
                                        <p:tgtEl>
                                          <p:spTgt spid="41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Pooling Layer</a:t>
            </a:r>
            <a:endParaRPr dirty="0"/>
          </a:p>
        </p:txBody>
      </p:sp>
      <p:pic>
        <p:nvPicPr>
          <p:cNvPr id="7170" name="Picture 2" descr="https://miro.medium.com/max/625/1*KQIEqhxzICU7thjaQBfPB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494" y="1479550"/>
            <a:ext cx="4344962"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33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a:t>Fully Connected Layer</a:t>
            </a:r>
          </a:p>
        </p:txBody>
      </p:sp>
      <p:sp>
        <p:nvSpPr>
          <p:cNvPr id="4196" name="Google Shape;4196;p65"/>
          <p:cNvSpPr txBox="1">
            <a:spLocks noGrp="1"/>
          </p:cNvSpPr>
          <p:nvPr>
            <p:ph type="subTitle" idx="2"/>
          </p:nvPr>
        </p:nvSpPr>
        <p:spPr>
          <a:xfrm>
            <a:off x="829663" y="1253922"/>
            <a:ext cx="7457088" cy="1914728"/>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The layer we call as FC layer, we flattened our matrix into vector and feed it into a fully connected layer like a neural </a:t>
            </a:r>
            <a:r>
              <a:rPr lang="en-US" sz="1400" b="1" dirty="0" smtClean="0">
                <a:latin typeface="Architects Daughter" panose="020B0604020202020204" charset="0"/>
                <a:cs typeface="Architects Daughter" panose="020B0604020202020204" charset="0"/>
              </a:rPr>
              <a:t>network</a:t>
            </a: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In the above diagram, the feature map matrix will be converted as vector (x1, x2, x3, …). With the fully connected layers, we combined these features together to create a model. Finally, we have an activation function such as </a:t>
            </a:r>
            <a:r>
              <a:rPr lang="en-US" sz="1400" b="1" dirty="0" err="1">
                <a:latin typeface="Architects Daughter" panose="020B0604020202020204" charset="0"/>
                <a:cs typeface="Architects Daughter" panose="020B0604020202020204" charset="0"/>
              </a:rPr>
              <a:t>softmax</a:t>
            </a:r>
            <a:r>
              <a:rPr lang="en-US" sz="1400" b="1" dirty="0">
                <a:latin typeface="Architects Daughter" panose="020B0604020202020204" charset="0"/>
                <a:cs typeface="Architects Daughter" panose="020B0604020202020204" charset="0"/>
              </a:rPr>
              <a:t> or sigmoid to classify the outputs as cat, dog, car, truck etc.,</a:t>
            </a:r>
          </a:p>
          <a:p>
            <a:pPr marL="285750" lvl="0" indent="-285750">
              <a:buFont typeface="Arial" panose="020B0604020202020204" pitchFamily="34" charset="0"/>
              <a:buChar char="•"/>
            </a:pPr>
            <a:endParaRPr lang="en-US" sz="1400" b="1" dirty="0" smtClean="0">
              <a:latin typeface="Architects Daughter" panose="020B0604020202020204" charset="0"/>
              <a:cs typeface="Architects Daughter" panose="020B0604020202020204" charset="0"/>
            </a:endParaRPr>
          </a:p>
        </p:txBody>
      </p:sp>
      <p:grpSp>
        <p:nvGrpSpPr>
          <p:cNvPr id="5" name="Group 4"/>
          <p:cNvGrpSpPr/>
          <p:nvPr/>
        </p:nvGrpSpPr>
        <p:grpSpPr>
          <a:xfrm>
            <a:off x="1981200" y="2863850"/>
            <a:ext cx="5345058" cy="2018590"/>
            <a:chOff x="374347" y="969554"/>
            <a:chExt cx="11390608" cy="5653158"/>
          </a:xfrm>
        </p:grpSpPr>
        <p:grpSp>
          <p:nvGrpSpPr>
            <p:cNvPr id="6" name="Group 5"/>
            <p:cNvGrpSpPr/>
            <p:nvPr/>
          </p:nvGrpSpPr>
          <p:grpSpPr>
            <a:xfrm>
              <a:off x="374347" y="3829318"/>
              <a:ext cx="3181082" cy="1695719"/>
              <a:chOff x="502276" y="2708856"/>
              <a:chExt cx="3799267" cy="1996225"/>
            </a:xfrm>
          </p:grpSpPr>
          <p:sp>
            <p:nvSpPr>
              <p:cNvPr id="119" name="Rectangle 118"/>
              <p:cNvSpPr/>
              <p:nvPr/>
            </p:nvSpPr>
            <p:spPr>
              <a:xfrm>
                <a:off x="502276" y="3271234"/>
                <a:ext cx="965916" cy="97879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pic>
            <p:nvPicPr>
              <p:cNvPr id="120" name="Picture 1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3542" y="3346468"/>
                <a:ext cx="563383" cy="828325"/>
              </a:xfrm>
              <a:prstGeom prst="rect">
                <a:avLst/>
              </a:prstGeom>
              <a:ln>
                <a:solidFill>
                  <a:schemeClr val="bg2"/>
                </a:solidFill>
              </a:ln>
            </p:spPr>
          </p:pic>
          <p:grpSp>
            <p:nvGrpSpPr>
              <p:cNvPr id="121" name="Group 120"/>
              <p:cNvGrpSpPr/>
              <p:nvPr/>
            </p:nvGrpSpPr>
            <p:grpSpPr>
              <a:xfrm>
                <a:off x="2279560" y="2708856"/>
                <a:ext cx="2021983" cy="1996225"/>
                <a:chOff x="2434107" y="2292439"/>
                <a:chExt cx="2665927" cy="2601532"/>
              </a:xfrm>
              <a:solidFill>
                <a:schemeClr val="bg1"/>
              </a:solidFill>
            </p:grpSpPr>
            <p:sp>
              <p:nvSpPr>
                <p:cNvPr id="125" name="Rectangle 124"/>
                <p:cNvSpPr/>
                <p:nvPr/>
              </p:nvSpPr>
              <p:spPr>
                <a:xfrm>
                  <a:off x="2434107" y="22924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26" name="Rectangle 125"/>
                <p:cNvSpPr/>
                <p:nvPr/>
              </p:nvSpPr>
              <p:spPr>
                <a:xfrm>
                  <a:off x="2586507" y="24448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27" name="Rectangle 126"/>
                <p:cNvSpPr/>
                <p:nvPr/>
              </p:nvSpPr>
              <p:spPr>
                <a:xfrm>
                  <a:off x="2738907" y="25972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28" name="Rectangle 127"/>
                <p:cNvSpPr/>
                <p:nvPr/>
              </p:nvSpPr>
              <p:spPr>
                <a:xfrm>
                  <a:off x="2891307" y="27496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29" name="Rectangle 128"/>
                <p:cNvSpPr/>
                <p:nvPr/>
              </p:nvSpPr>
              <p:spPr>
                <a:xfrm>
                  <a:off x="3043707" y="29020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30" name="Rectangle 129"/>
                <p:cNvSpPr/>
                <p:nvPr/>
              </p:nvSpPr>
              <p:spPr>
                <a:xfrm>
                  <a:off x="3196107" y="30544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31" name="Rectangle 130"/>
                <p:cNvSpPr/>
                <p:nvPr/>
              </p:nvSpPr>
              <p:spPr>
                <a:xfrm>
                  <a:off x="3348507" y="32068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grpSp>
          <p:sp>
            <p:nvSpPr>
              <p:cNvPr id="122" name="Rectangle 121"/>
              <p:cNvSpPr/>
              <p:nvPr/>
            </p:nvSpPr>
            <p:spPr>
              <a:xfrm>
                <a:off x="985233" y="3402169"/>
                <a:ext cx="281692" cy="304800"/>
              </a:xfrm>
              <a:prstGeom prst="rect">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cxnSp>
            <p:nvCxnSpPr>
              <p:cNvPr id="123" name="Straight Connector 122"/>
              <p:cNvCxnSpPr/>
              <p:nvPr/>
            </p:nvCxnSpPr>
            <p:spPr>
              <a:xfrm>
                <a:off x="1266925" y="3402169"/>
                <a:ext cx="2023626" cy="304799"/>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266925" y="3691944"/>
                <a:ext cx="2023626" cy="15024"/>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734715" y="3690469"/>
              <a:ext cx="1828800" cy="1834390"/>
              <a:chOff x="3808727" y="2576925"/>
              <a:chExt cx="1828800" cy="1834390"/>
            </a:xfrm>
          </p:grpSpPr>
          <p:sp>
            <p:nvSpPr>
              <p:cNvPr id="112" name="Rectangle 111"/>
              <p:cNvSpPr/>
              <p:nvPr/>
            </p:nvSpPr>
            <p:spPr>
              <a:xfrm>
                <a:off x="3808727" y="25769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13" name="Rectangle 112"/>
              <p:cNvSpPr/>
              <p:nvPr/>
            </p:nvSpPr>
            <p:spPr>
              <a:xfrm>
                <a:off x="3961127" y="27293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14" name="Rectangle 113"/>
              <p:cNvSpPr/>
              <p:nvPr/>
            </p:nvSpPr>
            <p:spPr>
              <a:xfrm>
                <a:off x="4113527" y="28817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15" name="Rectangle 114"/>
              <p:cNvSpPr/>
              <p:nvPr/>
            </p:nvSpPr>
            <p:spPr>
              <a:xfrm>
                <a:off x="4265927" y="30341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16" name="Rectangle 115"/>
              <p:cNvSpPr/>
              <p:nvPr/>
            </p:nvSpPr>
            <p:spPr>
              <a:xfrm>
                <a:off x="4418327" y="31865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17" name="Rectangle 116"/>
              <p:cNvSpPr/>
              <p:nvPr/>
            </p:nvSpPr>
            <p:spPr>
              <a:xfrm>
                <a:off x="4570727" y="33389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18" name="Rectangle 117"/>
              <p:cNvSpPr/>
              <p:nvPr/>
            </p:nvSpPr>
            <p:spPr>
              <a:xfrm>
                <a:off x="4723127" y="34913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grpSp>
        <p:grpSp>
          <p:nvGrpSpPr>
            <p:cNvPr id="8" name="Group 7"/>
            <p:cNvGrpSpPr/>
            <p:nvPr/>
          </p:nvGrpSpPr>
          <p:grpSpPr>
            <a:xfrm>
              <a:off x="3071525" y="5074577"/>
              <a:ext cx="1882228" cy="251787"/>
              <a:chOff x="3199455" y="3954115"/>
              <a:chExt cx="1882228" cy="251787"/>
            </a:xfrm>
          </p:grpSpPr>
          <p:sp>
            <p:nvSpPr>
              <p:cNvPr id="109" name="Rectangle 108"/>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cxnSp>
            <p:nvCxnSpPr>
              <p:cNvPr id="110" name="Straight Connector 109"/>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979507" y="3031836"/>
              <a:ext cx="2496780" cy="2476613"/>
              <a:chOff x="6198606" y="3505025"/>
              <a:chExt cx="2496780" cy="2476613"/>
            </a:xfrm>
          </p:grpSpPr>
          <p:sp>
            <p:nvSpPr>
              <p:cNvPr id="97" name="Rectangle 96"/>
              <p:cNvSpPr/>
              <p:nvPr/>
            </p:nvSpPr>
            <p:spPr>
              <a:xfrm>
                <a:off x="6198606" y="3505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98" name="Rectangle 97"/>
              <p:cNvSpPr/>
              <p:nvPr/>
            </p:nvSpPr>
            <p:spPr>
              <a:xfrm>
                <a:off x="6351006" y="3657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99" name="Rectangle 98"/>
              <p:cNvSpPr/>
              <p:nvPr/>
            </p:nvSpPr>
            <p:spPr>
              <a:xfrm>
                <a:off x="6503406" y="38098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0" name="Rectangle 99"/>
              <p:cNvSpPr/>
              <p:nvPr/>
            </p:nvSpPr>
            <p:spPr>
              <a:xfrm>
                <a:off x="6655806" y="39622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1" name="Rectangle 100"/>
              <p:cNvSpPr/>
              <p:nvPr/>
            </p:nvSpPr>
            <p:spPr>
              <a:xfrm>
                <a:off x="6808206" y="41146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2" name="Rectangle 101"/>
              <p:cNvSpPr/>
              <p:nvPr/>
            </p:nvSpPr>
            <p:spPr>
              <a:xfrm>
                <a:off x="6960606" y="4267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3" name="Rectangle 102"/>
              <p:cNvSpPr/>
              <p:nvPr/>
            </p:nvSpPr>
            <p:spPr>
              <a:xfrm>
                <a:off x="7113006" y="4419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4" name="Rectangle 103"/>
              <p:cNvSpPr/>
              <p:nvPr/>
            </p:nvSpPr>
            <p:spPr>
              <a:xfrm>
                <a:off x="7265406" y="45718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5" name="Rectangle 104"/>
              <p:cNvSpPr/>
              <p:nvPr/>
            </p:nvSpPr>
            <p:spPr>
              <a:xfrm>
                <a:off x="7417806" y="47242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6" name="Rectangle 105"/>
              <p:cNvSpPr/>
              <p:nvPr/>
            </p:nvSpPr>
            <p:spPr>
              <a:xfrm>
                <a:off x="7570206" y="48766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7" name="Rectangle 106"/>
              <p:cNvSpPr/>
              <p:nvPr/>
            </p:nvSpPr>
            <p:spPr>
              <a:xfrm>
                <a:off x="7722606" y="5029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08" name="Rectangle 107"/>
              <p:cNvSpPr/>
              <p:nvPr/>
            </p:nvSpPr>
            <p:spPr>
              <a:xfrm>
                <a:off x="7875006" y="5181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grpSp>
        <p:grpSp>
          <p:nvGrpSpPr>
            <p:cNvPr id="10" name="Group 9"/>
            <p:cNvGrpSpPr/>
            <p:nvPr/>
          </p:nvGrpSpPr>
          <p:grpSpPr>
            <a:xfrm>
              <a:off x="5136707" y="4729477"/>
              <a:ext cx="1882228" cy="251787"/>
              <a:chOff x="3199455" y="3954115"/>
              <a:chExt cx="1882228" cy="251787"/>
            </a:xfrm>
          </p:grpSpPr>
          <p:sp>
            <p:nvSpPr>
              <p:cNvPr id="94" name="Rectangle 93"/>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cxnSp>
            <p:nvCxnSpPr>
              <p:cNvPr id="95" name="Straight Connector 94"/>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375032" y="2547406"/>
              <a:ext cx="2940676" cy="2961043"/>
              <a:chOff x="8461420" y="3484585"/>
              <a:chExt cx="2940676" cy="2961043"/>
            </a:xfrm>
          </p:grpSpPr>
          <p:sp>
            <p:nvSpPr>
              <p:cNvPr id="77" name="Rectangle 76"/>
              <p:cNvSpPr/>
              <p:nvPr/>
            </p:nvSpPr>
            <p:spPr>
              <a:xfrm>
                <a:off x="8461420" y="3484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78" name="Rectangle 77"/>
              <p:cNvSpPr/>
              <p:nvPr/>
            </p:nvSpPr>
            <p:spPr>
              <a:xfrm>
                <a:off x="8613820" y="3636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79" name="Rectangle 78"/>
              <p:cNvSpPr/>
              <p:nvPr/>
            </p:nvSpPr>
            <p:spPr>
              <a:xfrm>
                <a:off x="8766220" y="3789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0" name="Rectangle 79"/>
              <p:cNvSpPr/>
              <p:nvPr/>
            </p:nvSpPr>
            <p:spPr>
              <a:xfrm>
                <a:off x="8918620" y="3941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1" name="Rectangle 80"/>
              <p:cNvSpPr/>
              <p:nvPr/>
            </p:nvSpPr>
            <p:spPr>
              <a:xfrm>
                <a:off x="9071020" y="4094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2" name="Rectangle 81"/>
              <p:cNvSpPr/>
              <p:nvPr/>
            </p:nvSpPr>
            <p:spPr>
              <a:xfrm>
                <a:off x="9223420" y="4246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3" name="Rectangle 82"/>
              <p:cNvSpPr/>
              <p:nvPr/>
            </p:nvSpPr>
            <p:spPr>
              <a:xfrm>
                <a:off x="9375820" y="4398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4" name="Rectangle 83"/>
              <p:cNvSpPr/>
              <p:nvPr/>
            </p:nvSpPr>
            <p:spPr>
              <a:xfrm>
                <a:off x="9528220" y="4551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5" name="Rectangle 84"/>
              <p:cNvSpPr/>
              <p:nvPr/>
            </p:nvSpPr>
            <p:spPr>
              <a:xfrm>
                <a:off x="9680620" y="4703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6" name="Rectangle 85"/>
              <p:cNvSpPr/>
              <p:nvPr/>
            </p:nvSpPr>
            <p:spPr>
              <a:xfrm>
                <a:off x="9833020" y="4856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7" name="Rectangle 86"/>
              <p:cNvSpPr/>
              <p:nvPr/>
            </p:nvSpPr>
            <p:spPr>
              <a:xfrm>
                <a:off x="9985420" y="5008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8" name="Rectangle 87"/>
              <p:cNvSpPr/>
              <p:nvPr/>
            </p:nvSpPr>
            <p:spPr>
              <a:xfrm>
                <a:off x="10137820" y="5160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89" name="Rectangle 88"/>
              <p:cNvSpPr/>
              <p:nvPr/>
            </p:nvSpPr>
            <p:spPr>
              <a:xfrm>
                <a:off x="10290220" y="5313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90" name="Rectangle 89"/>
              <p:cNvSpPr/>
              <p:nvPr/>
            </p:nvSpPr>
            <p:spPr>
              <a:xfrm>
                <a:off x="10442620" y="5465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91" name="Rectangle 90"/>
              <p:cNvSpPr/>
              <p:nvPr/>
            </p:nvSpPr>
            <p:spPr>
              <a:xfrm>
                <a:off x="10595020" y="5618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92" name="Rectangle 91"/>
              <p:cNvSpPr/>
              <p:nvPr/>
            </p:nvSpPr>
            <p:spPr>
              <a:xfrm>
                <a:off x="10747420" y="5770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93" name="Rectangle 92"/>
              <p:cNvSpPr/>
              <p:nvPr/>
            </p:nvSpPr>
            <p:spPr>
              <a:xfrm>
                <a:off x="10899820" y="5922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grpSp>
        <p:grpSp>
          <p:nvGrpSpPr>
            <p:cNvPr id="12" name="Group 11"/>
            <p:cNvGrpSpPr/>
            <p:nvPr/>
          </p:nvGrpSpPr>
          <p:grpSpPr>
            <a:xfrm>
              <a:off x="7040290" y="5108602"/>
              <a:ext cx="1882228" cy="251787"/>
              <a:chOff x="3199455" y="3954115"/>
              <a:chExt cx="1882228" cy="251787"/>
            </a:xfrm>
          </p:grpSpPr>
          <p:sp>
            <p:nvSpPr>
              <p:cNvPr id="74" name="Rectangle 73"/>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cxnSp>
            <p:nvCxnSpPr>
              <p:cNvPr id="75" name="Straight Connector 74"/>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08FE4A36-263F-4A95-98A7-FDA32A7B7281}"/>
                </a:ext>
              </a:extLst>
            </p:cNvPr>
            <p:cNvSpPr/>
            <p:nvPr/>
          </p:nvSpPr>
          <p:spPr>
            <a:xfrm>
              <a:off x="9875366" y="2351360"/>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4" name="Oval 13">
              <a:extLst>
                <a:ext uri="{FF2B5EF4-FFF2-40B4-BE49-F238E27FC236}">
                  <a16:creationId xmlns:a16="http://schemas.microsoft.com/office/drawing/2014/main" id="{08FE4A36-263F-4A95-98A7-FDA32A7B7281}"/>
                </a:ext>
              </a:extLst>
            </p:cNvPr>
            <p:cNvSpPr/>
            <p:nvPr/>
          </p:nvSpPr>
          <p:spPr>
            <a:xfrm>
              <a:off x="9875366" y="3137951"/>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5" name="Oval 14">
              <a:extLst>
                <a:ext uri="{FF2B5EF4-FFF2-40B4-BE49-F238E27FC236}">
                  <a16:creationId xmlns:a16="http://schemas.microsoft.com/office/drawing/2014/main" id="{08FE4A36-263F-4A95-98A7-FDA32A7B7281}"/>
                </a:ext>
              </a:extLst>
            </p:cNvPr>
            <p:cNvSpPr/>
            <p:nvPr/>
          </p:nvSpPr>
          <p:spPr>
            <a:xfrm>
              <a:off x="9875366" y="3924543"/>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6" name="Oval 15">
              <a:extLst>
                <a:ext uri="{FF2B5EF4-FFF2-40B4-BE49-F238E27FC236}">
                  <a16:creationId xmlns:a16="http://schemas.microsoft.com/office/drawing/2014/main" id="{08FE4A36-263F-4A95-98A7-FDA32A7B7281}"/>
                </a:ext>
              </a:extLst>
            </p:cNvPr>
            <p:cNvSpPr/>
            <p:nvPr/>
          </p:nvSpPr>
          <p:spPr>
            <a:xfrm>
              <a:off x="10836707" y="2046029"/>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7" name="Oval 16">
              <a:extLst>
                <a:ext uri="{FF2B5EF4-FFF2-40B4-BE49-F238E27FC236}">
                  <a16:creationId xmlns:a16="http://schemas.microsoft.com/office/drawing/2014/main" id="{08FE4A36-263F-4A95-98A7-FDA32A7B7281}"/>
                </a:ext>
              </a:extLst>
            </p:cNvPr>
            <p:cNvSpPr/>
            <p:nvPr/>
          </p:nvSpPr>
          <p:spPr>
            <a:xfrm>
              <a:off x="10836707" y="2832620"/>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8" name="Oval 17">
              <a:extLst>
                <a:ext uri="{FF2B5EF4-FFF2-40B4-BE49-F238E27FC236}">
                  <a16:creationId xmlns:a16="http://schemas.microsoft.com/office/drawing/2014/main" id="{08FE4A36-263F-4A95-98A7-FDA32A7B7281}"/>
                </a:ext>
              </a:extLst>
            </p:cNvPr>
            <p:cNvSpPr/>
            <p:nvPr/>
          </p:nvSpPr>
          <p:spPr>
            <a:xfrm>
              <a:off x="10836707" y="3619213"/>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19" name="Oval 18">
              <a:extLst>
                <a:ext uri="{FF2B5EF4-FFF2-40B4-BE49-F238E27FC236}">
                  <a16:creationId xmlns:a16="http://schemas.microsoft.com/office/drawing/2014/main" id="{08FE4A36-263F-4A95-98A7-FDA32A7B7281}"/>
                </a:ext>
              </a:extLst>
            </p:cNvPr>
            <p:cNvSpPr/>
            <p:nvPr/>
          </p:nvSpPr>
          <p:spPr>
            <a:xfrm>
              <a:off x="10836707" y="4405806"/>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cxnSp>
          <p:nvCxnSpPr>
            <p:cNvPr id="20" name="Straight Connector 19">
              <a:extLst>
                <a:ext uri="{FF2B5EF4-FFF2-40B4-BE49-F238E27FC236}">
                  <a16:creationId xmlns:a16="http://schemas.microsoft.com/office/drawing/2014/main" id="{46E8DB59-14B4-4A82-AC61-ACB73C58978D}"/>
                </a:ext>
              </a:extLst>
            </p:cNvPr>
            <p:cNvCxnSpPr>
              <a:cxnSpLocks/>
              <a:stCxn id="13" idx="5"/>
              <a:endCxn id="16" idx="2"/>
            </p:cNvCxnSpPr>
            <p:nvPr/>
          </p:nvCxnSpPr>
          <p:spPr>
            <a:xfrm flipV="1">
              <a:off x="10073302" y="2161658"/>
              <a:ext cx="763405" cy="387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E8DB59-14B4-4A82-AC61-ACB73C58978D}"/>
                </a:ext>
              </a:extLst>
            </p:cNvPr>
            <p:cNvCxnSpPr>
              <a:cxnSpLocks/>
              <a:stCxn id="13" idx="5"/>
              <a:endCxn id="17" idx="2"/>
            </p:cNvCxnSpPr>
            <p:nvPr/>
          </p:nvCxnSpPr>
          <p:spPr>
            <a:xfrm>
              <a:off x="10073302" y="2548751"/>
              <a:ext cx="763405" cy="3994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E8DB59-14B4-4A82-AC61-ACB73C58978D}"/>
                </a:ext>
              </a:extLst>
            </p:cNvPr>
            <p:cNvCxnSpPr>
              <a:cxnSpLocks/>
              <a:stCxn id="13" idx="5"/>
              <a:endCxn id="18" idx="2"/>
            </p:cNvCxnSpPr>
            <p:nvPr/>
          </p:nvCxnSpPr>
          <p:spPr>
            <a:xfrm>
              <a:off x="10073302" y="2548751"/>
              <a:ext cx="763405" cy="11860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E8DB59-14B4-4A82-AC61-ACB73C58978D}"/>
                </a:ext>
              </a:extLst>
            </p:cNvPr>
            <p:cNvCxnSpPr>
              <a:cxnSpLocks/>
              <a:stCxn id="13" idx="5"/>
              <a:endCxn id="19" idx="1"/>
            </p:cNvCxnSpPr>
            <p:nvPr/>
          </p:nvCxnSpPr>
          <p:spPr>
            <a:xfrm>
              <a:off x="10073302" y="2548751"/>
              <a:ext cx="797365" cy="189092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E8DB59-14B4-4A82-AC61-ACB73C58978D}"/>
                </a:ext>
              </a:extLst>
            </p:cNvPr>
            <p:cNvCxnSpPr>
              <a:cxnSpLocks/>
              <a:stCxn id="14" idx="6"/>
              <a:endCxn id="16" idx="2"/>
            </p:cNvCxnSpPr>
            <p:nvPr/>
          </p:nvCxnSpPr>
          <p:spPr>
            <a:xfrm flipV="1">
              <a:off x="10107263" y="2161658"/>
              <a:ext cx="729444" cy="109192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E8DB59-14B4-4A82-AC61-ACB73C58978D}"/>
                </a:ext>
              </a:extLst>
            </p:cNvPr>
            <p:cNvCxnSpPr>
              <a:cxnSpLocks/>
              <a:stCxn id="14" idx="6"/>
              <a:endCxn id="17" idx="2"/>
            </p:cNvCxnSpPr>
            <p:nvPr/>
          </p:nvCxnSpPr>
          <p:spPr>
            <a:xfrm flipV="1">
              <a:off x="10107263" y="2948250"/>
              <a:ext cx="729444" cy="3053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E8DB59-14B4-4A82-AC61-ACB73C58978D}"/>
                </a:ext>
              </a:extLst>
            </p:cNvPr>
            <p:cNvCxnSpPr>
              <a:cxnSpLocks/>
              <a:stCxn id="15" idx="6"/>
              <a:endCxn id="17" idx="2"/>
            </p:cNvCxnSpPr>
            <p:nvPr/>
          </p:nvCxnSpPr>
          <p:spPr>
            <a:xfrm flipV="1">
              <a:off x="10107263" y="2948250"/>
              <a:ext cx="729444" cy="1091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E8DB59-14B4-4A82-AC61-ACB73C58978D}"/>
                </a:ext>
              </a:extLst>
            </p:cNvPr>
            <p:cNvCxnSpPr>
              <a:cxnSpLocks/>
              <a:stCxn id="14" idx="6"/>
              <a:endCxn id="18" idx="2"/>
            </p:cNvCxnSpPr>
            <p:nvPr/>
          </p:nvCxnSpPr>
          <p:spPr>
            <a:xfrm>
              <a:off x="10107263" y="3253580"/>
              <a:ext cx="729444" cy="4812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E8DB59-14B4-4A82-AC61-ACB73C58978D}"/>
                </a:ext>
              </a:extLst>
            </p:cNvPr>
            <p:cNvCxnSpPr>
              <a:cxnSpLocks/>
              <a:stCxn id="14" idx="6"/>
              <a:endCxn id="19" idx="1"/>
            </p:cNvCxnSpPr>
            <p:nvPr/>
          </p:nvCxnSpPr>
          <p:spPr>
            <a:xfrm>
              <a:off x="10107263" y="3253580"/>
              <a:ext cx="763405" cy="1186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E8DB59-14B4-4A82-AC61-ACB73C58978D}"/>
                </a:ext>
              </a:extLst>
            </p:cNvPr>
            <p:cNvCxnSpPr>
              <a:cxnSpLocks/>
              <a:stCxn id="15" idx="6"/>
              <a:endCxn id="16" idx="2"/>
            </p:cNvCxnSpPr>
            <p:nvPr/>
          </p:nvCxnSpPr>
          <p:spPr>
            <a:xfrm flipV="1">
              <a:off x="10107263" y="2161658"/>
              <a:ext cx="729444" cy="1878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E8DB59-14B4-4A82-AC61-ACB73C58978D}"/>
                </a:ext>
              </a:extLst>
            </p:cNvPr>
            <p:cNvCxnSpPr>
              <a:cxnSpLocks/>
              <a:stCxn id="15" idx="6"/>
              <a:endCxn id="19" idx="1"/>
            </p:cNvCxnSpPr>
            <p:nvPr/>
          </p:nvCxnSpPr>
          <p:spPr>
            <a:xfrm>
              <a:off x="10107263" y="4040173"/>
              <a:ext cx="763405" cy="3995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E8DB59-14B4-4A82-AC61-ACB73C58978D}"/>
                </a:ext>
              </a:extLst>
            </p:cNvPr>
            <p:cNvCxnSpPr>
              <a:cxnSpLocks/>
              <a:stCxn id="15" idx="6"/>
              <a:endCxn id="18" idx="2"/>
            </p:cNvCxnSpPr>
            <p:nvPr/>
          </p:nvCxnSpPr>
          <p:spPr>
            <a:xfrm flipV="1">
              <a:off x="10107263" y="3734842"/>
              <a:ext cx="729444" cy="3053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695633" y="5733067"/>
              <a:ext cx="970853" cy="517166"/>
            </a:xfrm>
            <a:prstGeom prst="rect">
              <a:avLst/>
            </a:prstGeom>
            <a:noFill/>
            <a:ln>
              <a:noFill/>
            </a:ln>
          </p:spPr>
          <p:txBody>
            <a:bodyPr wrap="none" rtlCol="0">
              <a:spAutoFit/>
            </a:bodyPr>
            <a:lstStyle/>
            <a:p>
              <a:r>
                <a:rPr lang="en-IN" sz="600" dirty="0" smtClean="0">
                  <a:solidFill>
                    <a:schemeClr val="bg1"/>
                  </a:solidFill>
                  <a:latin typeface="Squada One" panose="02000000000000000000" pitchFamily="2" charset="0"/>
                </a:rPr>
                <a:t>n3 units</a:t>
              </a:r>
              <a:endParaRPr lang="en-US" sz="600" dirty="0">
                <a:solidFill>
                  <a:schemeClr val="bg1"/>
                </a:solidFill>
                <a:latin typeface="Squada One" panose="02000000000000000000" pitchFamily="2" charset="0"/>
              </a:endParaRPr>
            </a:p>
          </p:txBody>
        </p:sp>
        <p:sp>
          <p:nvSpPr>
            <p:cNvPr id="33" name="TextBox 32"/>
            <p:cNvSpPr txBox="1"/>
            <p:nvPr/>
          </p:nvSpPr>
          <p:spPr>
            <a:xfrm>
              <a:off x="10697889" y="4802216"/>
              <a:ext cx="885449" cy="517166"/>
            </a:xfrm>
            <a:prstGeom prst="rect">
              <a:avLst/>
            </a:prstGeom>
            <a:noFill/>
            <a:ln>
              <a:noFill/>
            </a:ln>
          </p:spPr>
          <p:txBody>
            <a:bodyPr wrap="none" rtlCol="0">
              <a:spAutoFit/>
            </a:bodyPr>
            <a:lstStyle/>
            <a:p>
              <a:r>
                <a:rPr lang="en-IN" sz="600" dirty="0" smtClean="0">
                  <a:solidFill>
                    <a:schemeClr val="bg1"/>
                  </a:solidFill>
                  <a:latin typeface="Squada One" panose="02000000000000000000" pitchFamily="2" charset="0"/>
                </a:rPr>
                <a:t>Output</a:t>
              </a:r>
              <a:endParaRPr lang="en-US" sz="600" dirty="0">
                <a:solidFill>
                  <a:schemeClr val="bg1"/>
                </a:solidFill>
                <a:latin typeface="Squada One" panose="02000000000000000000" pitchFamily="2" charset="0"/>
              </a:endParaRPr>
            </a:p>
          </p:txBody>
        </p:sp>
        <p:cxnSp>
          <p:nvCxnSpPr>
            <p:cNvPr id="34" name="Straight Connector 33">
              <a:extLst>
                <a:ext uri="{FF2B5EF4-FFF2-40B4-BE49-F238E27FC236}">
                  <a16:creationId xmlns:a16="http://schemas.microsoft.com/office/drawing/2014/main" id="{46E8DB59-14B4-4A82-AC61-ACB73C58978D}"/>
                </a:ext>
              </a:extLst>
            </p:cNvPr>
            <p:cNvCxnSpPr>
              <a:cxnSpLocks/>
              <a:endCxn id="13" idx="2"/>
            </p:cNvCxnSpPr>
            <p:nvPr/>
          </p:nvCxnSpPr>
          <p:spPr>
            <a:xfrm flipV="1">
              <a:off x="6901639" y="2466989"/>
              <a:ext cx="2973727" cy="7915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E8DB59-14B4-4A82-AC61-ACB73C58978D}"/>
                </a:ext>
              </a:extLst>
            </p:cNvPr>
            <p:cNvCxnSpPr>
              <a:cxnSpLocks/>
              <a:endCxn id="13" idx="2"/>
            </p:cNvCxnSpPr>
            <p:nvPr/>
          </p:nvCxnSpPr>
          <p:spPr>
            <a:xfrm flipV="1">
              <a:off x="7054039" y="2466989"/>
              <a:ext cx="2821327" cy="23155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E8DB59-14B4-4A82-AC61-ACB73C58978D}"/>
                </a:ext>
              </a:extLst>
            </p:cNvPr>
            <p:cNvCxnSpPr>
              <a:cxnSpLocks/>
              <a:endCxn id="13" idx="2"/>
            </p:cNvCxnSpPr>
            <p:nvPr/>
          </p:nvCxnSpPr>
          <p:spPr>
            <a:xfrm flipV="1">
              <a:off x="7169120" y="2466989"/>
              <a:ext cx="2706246" cy="3864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E8DB59-14B4-4A82-AC61-ACB73C58978D}"/>
                </a:ext>
              </a:extLst>
            </p:cNvPr>
            <p:cNvCxnSpPr>
              <a:cxnSpLocks/>
              <a:endCxn id="13" idx="2"/>
            </p:cNvCxnSpPr>
            <p:nvPr/>
          </p:nvCxnSpPr>
          <p:spPr>
            <a:xfrm flipV="1">
              <a:off x="9311302" y="2466989"/>
              <a:ext cx="564064" cy="25446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E8DB59-14B4-4A82-AC61-ACB73C58978D}"/>
                </a:ext>
              </a:extLst>
            </p:cNvPr>
            <p:cNvCxnSpPr>
              <a:cxnSpLocks/>
              <a:endCxn id="14" idx="2"/>
            </p:cNvCxnSpPr>
            <p:nvPr/>
          </p:nvCxnSpPr>
          <p:spPr>
            <a:xfrm>
              <a:off x="6911269" y="2551366"/>
              <a:ext cx="2964097" cy="7022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E8DB59-14B4-4A82-AC61-ACB73C58978D}"/>
                </a:ext>
              </a:extLst>
            </p:cNvPr>
            <p:cNvCxnSpPr>
              <a:cxnSpLocks/>
              <a:endCxn id="14" idx="2"/>
            </p:cNvCxnSpPr>
            <p:nvPr/>
          </p:nvCxnSpPr>
          <p:spPr>
            <a:xfrm>
              <a:off x="7063669" y="2703766"/>
              <a:ext cx="2811697" cy="5498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E8DB59-14B4-4A82-AC61-ACB73C58978D}"/>
                </a:ext>
              </a:extLst>
            </p:cNvPr>
            <p:cNvCxnSpPr>
              <a:cxnSpLocks/>
              <a:endCxn id="14" idx="2"/>
            </p:cNvCxnSpPr>
            <p:nvPr/>
          </p:nvCxnSpPr>
          <p:spPr>
            <a:xfrm>
              <a:off x="7216069" y="2856166"/>
              <a:ext cx="2659297" cy="3974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E8DB59-14B4-4A82-AC61-ACB73C58978D}"/>
                </a:ext>
              </a:extLst>
            </p:cNvPr>
            <p:cNvCxnSpPr>
              <a:cxnSpLocks/>
              <a:endCxn id="14" idx="2"/>
            </p:cNvCxnSpPr>
            <p:nvPr/>
          </p:nvCxnSpPr>
          <p:spPr>
            <a:xfrm flipV="1">
              <a:off x="9349669" y="3253580"/>
              <a:ext cx="525697" cy="168874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E8DB59-14B4-4A82-AC61-ACB73C58978D}"/>
                </a:ext>
              </a:extLst>
            </p:cNvPr>
            <p:cNvCxnSpPr>
              <a:cxnSpLocks/>
              <a:endCxn id="15" idx="3"/>
            </p:cNvCxnSpPr>
            <p:nvPr/>
          </p:nvCxnSpPr>
          <p:spPr>
            <a:xfrm>
              <a:off x="6930970" y="2562789"/>
              <a:ext cx="2978357" cy="15591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E8DB59-14B4-4A82-AC61-ACB73C58978D}"/>
                </a:ext>
              </a:extLst>
            </p:cNvPr>
            <p:cNvCxnSpPr>
              <a:cxnSpLocks/>
              <a:endCxn id="15" idx="3"/>
            </p:cNvCxnSpPr>
            <p:nvPr/>
          </p:nvCxnSpPr>
          <p:spPr>
            <a:xfrm>
              <a:off x="7083370" y="2715189"/>
              <a:ext cx="2825957" cy="14067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E8DB59-14B4-4A82-AC61-ACB73C58978D}"/>
                </a:ext>
              </a:extLst>
            </p:cNvPr>
            <p:cNvCxnSpPr>
              <a:cxnSpLocks/>
              <a:endCxn id="15" idx="3"/>
            </p:cNvCxnSpPr>
            <p:nvPr/>
          </p:nvCxnSpPr>
          <p:spPr>
            <a:xfrm>
              <a:off x="7235770" y="2867589"/>
              <a:ext cx="2673557" cy="12543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6E8DB59-14B4-4A82-AC61-ACB73C58978D}"/>
                </a:ext>
              </a:extLst>
            </p:cNvPr>
            <p:cNvCxnSpPr>
              <a:cxnSpLocks/>
              <a:endCxn id="15" idx="2"/>
            </p:cNvCxnSpPr>
            <p:nvPr/>
          </p:nvCxnSpPr>
          <p:spPr>
            <a:xfrm flipV="1">
              <a:off x="9354075" y="4040172"/>
              <a:ext cx="521291" cy="941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8FE4A36-263F-4A95-98A7-FDA32A7B7281}"/>
                </a:ext>
              </a:extLst>
            </p:cNvPr>
            <p:cNvSpPr/>
            <p:nvPr/>
          </p:nvSpPr>
          <p:spPr>
            <a:xfrm>
              <a:off x="9901013" y="4658316"/>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sp>
          <p:nvSpPr>
            <p:cNvPr id="47" name="Oval 46">
              <a:extLst>
                <a:ext uri="{FF2B5EF4-FFF2-40B4-BE49-F238E27FC236}">
                  <a16:creationId xmlns:a16="http://schemas.microsoft.com/office/drawing/2014/main" id="{08FE4A36-263F-4A95-98A7-FDA32A7B7281}"/>
                </a:ext>
              </a:extLst>
            </p:cNvPr>
            <p:cNvSpPr/>
            <p:nvPr/>
          </p:nvSpPr>
          <p:spPr>
            <a:xfrm>
              <a:off x="9909327" y="5495344"/>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bg1"/>
                </a:solidFill>
                <a:latin typeface="Squada One" panose="02000000000000000000" pitchFamily="2" charset="0"/>
              </a:endParaRPr>
            </a:p>
          </p:txBody>
        </p:sp>
        <p:cxnSp>
          <p:nvCxnSpPr>
            <p:cNvPr id="48" name="Straight Connector 47">
              <a:extLst>
                <a:ext uri="{FF2B5EF4-FFF2-40B4-BE49-F238E27FC236}">
                  <a16:creationId xmlns:a16="http://schemas.microsoft.com/office/drawing/2014/main" id="{46E8DB59-14B4-4A82-AC61-ACB73C58978D}"/>
                </a:ext>
              </a:extLst>
            </p:cNvPr>
            <p:cNvCxnSpPr>
              <a:cxnSpLocks/>
              <a:endCxn id="46" idx="2"/>
            </p:cNvCxnSpPr>
            <p:nvPr/>
          </p:nvCxnSpPr>
          <p:spPr>
            <a:xfrm flipV="1">
              <a:off x="9328428" y="4773945"/>
              <a:ext cx="572585" cy="2253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E8DB59-14B4-4A82-AC61-ACB73C58978D}"/>
                </a:ext>
              </a:extLst>
            </p:cNvPr>
            <p:cNvCxnSpPr>
              <a:cxnSpLocks/>
              <a:endCxn id="47" idx="1"/>
            </p:cNvCxnSpPr>
            <p:nvPr/>
          </p:nvCxnSpPr>
          <p:spPr>
            <a:xfrm>
              <a:off x="9299565" y="4999295"/>
              <a:ext cx="643723" cy="52991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E8DB59-14B4-4A82-AC61-ACB73C58978D}"/>
                </a:ext>
              </a:extLst>
            </p:cNvPr>
            <p:cNvCxnSpPr>
              <a:cxnSpLocks/>
              <a:stCxn id="46" idx="6"/>
              <a:endCxn id="16" idx="2"/>
            </p:cNvCxnSpPr>
            <p:nvPr/>
          </p:nvCxnSpPr>
          <p:spPr>
            <a:xfrm flipV="1">
              <a:off x="10132910" y="2161658"/>
              <a:ext cx="703797" cy="26122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E8DB59-14B4-4A82-AC61-ACB73C58978D}"/>
                </a:ext>
              </a:extLst>
            </p:cNvPr>
            <p:cNvCxnSpPr>
              <a:cxnSpLocks/>
              <a:stCxn id="47" idx="6"/>
              <a:endCxn id="16" idx="2"/>
            </p:cNvCxnSpPr>
            <p:nvPr/>
          </p:nvCxnSpPr>
          <p:spPr>
            <a:xfrm flipV="1">
              <a:off x="10141224" y="2161658"/>
              <a:ext cx="695483" cy="344931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E8DB59-14B4-4A82-AC61-ACB73C58978D}"/>
                </a:ext>
              </a:extLst>
            </p:cNvPr>
            <p:cNvCxnSpPr>
              <a:cxnSpLocks/>
              <a:stCxn id="46" idx="6"/>
              <a:endCxn id="17" idx="2"/>
            </p:cNvCxnSpPr>
            <p:nvPr/>
          </p:nvCxnSpPr>
          <p:spPr>
            <a:xfrm flipV="1">
              <a:off x="10132910" y="2948249"/>
              <a:ext cx="703797" cy="182569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6E8DB59-14B4-4A82-AC61-ACB73C58978D}"/>
                </a:ext>
              </a:extLst>
            </p:cNvPr>
            <p:cNvCxnSpPr>
              <a:cxnSpLocks/>
              <a:stCxn id="47" idx="6"/>
            </p:cNvCxnSpPr>
            <p:nvPr/>
          </p:nvCxnSpPr>
          <p:spPr>
            <a:xfrm flipV="1">
              <a:off x="10141224" y="3063879"/>
              <a:ext cx="648048" cy="254709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E8DB59-14B4-4A82-AC61-ACB73C58978D}"/>
                </a:ext>
              </a:extLst>
            </p:cNvPr>
            <p:cNvCxnSpPr>
              <a:cxnSpLocks/>
              <a:stCxn id="46" idx="7"/>
              <a:endCxn id="18" idx="2"/>
            </p:cNvCxnSpPr>
            <p:nvPr/>
          </p:nvCxnSpPr>
          <p:spPr>
            <a:xfrm flipV="1">
              <a:off x="10098949" y="3734842"/>
              <a:ext cx="737758" cy="9573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6E8DB59-14B4-4A82-AC61-ACB73C58978D}"/>
                </a:ext>
              </a:extLst>
            </p:cNvPr>
            <p:cNvCxnSpPr>
              <a:cxnSpLocks/>
              <a:stCxn id="47" idx="6"/>
              <a:endCxn id="18" idx="2"/>
            </p:cNvCxnSpPr>
            <p:nvPr/>
          </p:nvCxnSpPr>
          <p:spPr>
            <a:xfrm flipV="1">
              <a:off x="10141224" y="3734842"/>
              <a:ext cx="695483" cy="18761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E8DB59-14B4-4A82-AC61-ACB73C58978D}"/>
                </a:ext>
              </a:extLst>
            </p:cNvPr>
            <p:cNvCxnSpPr>
              <a:cxnSpLocks/>
              <a:stCxn id="46" idx="6"/>
              <a:endCxn id="19" idx="1"/>
            </p:cNvCxnSpPr>
            <p:nvPr/>
          </p:nvCxnSpPr>
          <p:spPr>
            <a:xfrm flipV="1">
              <a:off x="10132910" y="4439673"/>
              <a:ext cx="737758" cy="33427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E8DB59-14B4-4A82-AC61-ACB73C58978D}"/>
                </a:ext>
              </a:extLst>
            </p:cNvPr>
            <p:cNvCxnSpPr>
              <a:cxnSpLocks/>
              <a:stCxn id="47" idx="6"/>
              <a:endCxn id="19" idx="1"/>
            </p:cNvCxnSpPr>
            <p:nvPr/>
          </p:nvCxnSpPr>
          <p:spPr>
            <a:xfrm flipV="1">
              <a:off x="10141224" y="4439673"/>
              <a:ext cx="729444" cy="11713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0838061" y="3820999"/>
              <a:ext cx="344819" cy="948137"/>
            </a:xfrm>
            <a:prstGeom prst="rect">
              <a:avLst/>
            </a:prstGeom>
            <a:noFill/>
            <a:ln>
              <a:noFill/>
            </a:ln>
          </p:spPr>
          <p:txBody>
            <a:bodyPr wrap="square" rtlCol="0">
              <a:spAutoFit/>
            </a:bodyPr>
            <a:lstStyle/>
            <a:p>
              <a:r>
                <a:rPr lang="en-IN" sz="400" b="1" dirty="0" smtClean="0">
                  <a:solidFill>
                    <a:schemeClr val="bg1"/>
                  </a:solidFill>
                  <a:latin typeface="Squada One" panose="02000000000000000000" pitchFamily="2" charset="0"/>
                </a:rPr>
                <a:t>.</a:t>
              </a:r>
            </a:p>
            <a:p>
              <a:r>
                <a:rPr lang="en-IN" sz="400" b="1" dirty="0" smtClean="0">
                  <a:solidFill>
                    <a:schemeClr val="bg1"/>
                  </a:solidFill>
                  <a:latin typeface="Squada One" panose="02000000000000000000" pitchFamily="2" charset="0"/>
                </a:rPr>
                <a:t>.</a:t>
              </a:r>
            </a:p>
            <a:p>
              <a:r>
                <a:rPr lang="en-IN" sz="400" b="1" dirty="0" smtClean="0">
                  <a:solidFill>
                    <a:schemeClr val="bg1"/>
                  </a:solidFill>
                  <a:latin typeface="Squada One" panose="02000000000000000000" pitchFamily="2" charset="0"/>
                </a:rPr>
                <a:t>.</a:t>
              </a:r>
            </a:p>
            <a:p>
              <a:r>
                <a:rPr lang="en-IN" sz="400" b="1" dirty="0" smtClean="0">
                  <a:solidFill>
                    <a:schemeClr val="bg1"/>
                  </a:solidFill>
                  <a:latin typeface="Squada One" panose="02000000000000000000" pitchFamily="2" charset="0"/>
                </a:rPr>
                <a:t>.</a:t>
              </a:r>
              <a:endParaRPr lang="en-US" sz="400" b="1" dirty="0">
                <a:solidFill>
                  <a:schemeClr val="bg1"/>
                </a:solidFill>
                <a:latin typeface="Squada One" panose="02000000000000000000" pitchFamily="2" charset="0"/>
              </a:endParaRPr>
            </a:p>
          </p:txBody>
        </p:sp>
        <p:sp>
          <p:nvSpPr>
            <p:cNvPr id="59" name="TextBox 58"/>
            <p:cNvSpPr txBox="1"/>
            <p:nvPr/>
          </p:nvSpPr>
          <p:spPr>
            <a:xfrm>
              <a:off x="8217282" y="5588380"/>
              <a:ext cx="1285132" cy="1034332"/>
            </a:xfrm>
            <a:prstGeom prst="rect">
              <a:avLst/>
            </a:prstGeom>
            <a:noFill/>
            <a:ln>
              <a:noFill/>
            </a:ln>
          </p:spPr>
          <p:txBody>
            <a:bodyPr wrap="none" rtlCol="0">
              <a:spAutoFit/>
            </a:bodyPr>
            <a:lstStyle/>
            <a:p>
              <a:r>
                <a:rPr lang="en-IN" sz="600" dirty="0" smtClean="0">
                  <a:solidFill>
                    <a:schemeClr val="bg1"/>
                  </a:solidFill>
                  <a:latin typeface="Squada One" panose="02000000000000000000" pitchFamily="2" charset="0"/>
                </a:rPr>
                <a:t>Flattened </a:t>
              </a:r>
            </a:p>
            <a:p>
              <a:r>
                <a:rPr lang="en-IN" sz="600" dirty="0">
                  <a:solidFill>
                    <a:schemeClr val="bg1"/>
                  </a:solidFill>
                  <a:latin typeface="Squada One" panose="02000000000000000000" pitchFamily="2" charset="0"/>
                </a:rPr>
                <a:t>n</a:t>
              </a:r>
              <a:r>
                <a:rPr lang="en-IN" sz="600" dirty="0" smtClean="0">
                  <a:solidFill>
                    <a:schemeClr val="bg1"/>
                  </a:solidFill>
                  <a:latin typeface="Squada One" panose="02000000000000000000" pitchFamily="2" charset="0"/>
                </a:rPr>
                <a:t>2 channels</a:t>
              </a:r>
            </a:p>
            <a:p>
              <a:r>
                <a:rPr lang="en-IN" sz="600" dirty="0" smtClean="0">
                  <a:solidFill>
                    <a:schemeClr val="bg1"/>
                  </a:solidFill>
                  <a:latin typeface="Squada One" panose="02000000000000000000" pitchFamily="2" charset="0"/>
                </a:rPr>
                <a:t>(4 x 4 x n2)</a:t>
              </a:r>
              <a:endParaRPr lang="en-US" sz="600" dirty="0">
                <a:solidFill>
                  <a:schemeClr val="bg1"/>
                </a:solidFill>
                <a:latin typeface="Squada One" panose="02000000000000000000" pitchFamily="2" charset="0"/>
              </a:endParaRPr>
            </a:p>
          </p:txBody>
        </p:sp>
        <p:sp>
          <p:nvSpPr>
            <p:cNvPr id="60" name="TextBox 59"/>
            <p:cNvSpPr txBox="1"/>
            <p:nvPr/>
          </p:nvSpPr>
          <p:spPr>
            <a:xfrm>
              <a:off x="6409714" y="5640736"/>
              <a:ext cx="1329541" cy="775749"/>
            </a:xfrm>
            <a:prstGeom prst="rect">
              <a:avLst/>
            </a:prstGeom>
            <a:noFill/>
            <a:ln>
              <a:noFill/>
            </a:ln>
          </p:spPr>
          <p:txBody>
            <a:bodyPr wrap="none" rtlCol="0">
              <a:spAutoFit/>
            </a:bodyPr>
            <a:lstStyle/>
            <a:p>
              <a:r>
                <a:rPr lang="en-IN" sz="600" dirty="0" smtClean="0">
                  <a:solidFill>
                    <a:schemeClr val="bg1"/>
                  </a:solidFill>
                  <a:latin typeface="Squada One" panose="02000000000000000000" pitchFamily="2" charset="0"/>
                </a:rPr>
                <a:t> n2 channels</a:t>
              </a:r>
            </a:p>
            <a:p>
              <a:r>
                <a:rPr lang="en-IN" sz="600" dirty="0" smtClean="0">
                  <a:solidFill>
                    <a:schemeClr val="bg1"/>
                  </a:solidFill>
                  <a:latin typeface="Squada One" panose="02000000000000000000" pitchFamily="2" charset="0"/>
                </a:rPr>
                <a:t>(8 x 8 x n2)</a:t>
              </a:r>
              <a:endParaRPr lang="en-US" sz="600" dirty="0">
                <a:solidFill>
                  <a:schemeClr val="bg1"/>
                </a:solidFill>
                <a:latin typeface="Squada One" panose="02000000000000000000" pitchFamily="2" charset="0"/>
              </a:endParaRPr>
            </a:p>
          </p:txBody>
        </p:sp>
        <p:sp>
          <p:nvSpPr>
            <p:cNvPr id="61" name="TextBox 60"/>
            <p:cNvSpPr txBox="1"/>
            <p:nvPr/>
          </p:nvSpPr>
          <p:spPr>
            <a:xfrm>
              <a:off x="4353771" y="5640733"/>
              <a:ext cx="1397863" cy="775749"/>
            </a:xfrm>
            <a:prstGeom prst="rect">
              <a:avLst/>
            </a:prstGeom>
            <a:noFill/>
            <a:ln>
              <a:noFill/>
            </a:ln>
          </p:spPr>
          <p:txBody>
            <a:bodyPr wrap="none" rtlCol="0">
              <a:spAutoFit/>
            </a:bodyPr>
            <a:lstStyle/>
            <a:p>
              <a:r>
                <a:rPr lang="en-IN" sz="600" dirty="0" smtClean="0">
                  <a:solidFill>
                    <a:schemeClr val="bg1"/>
                  </a:solidFill>
                  <a:latin typeface="Squada One" panose="02000000000000000000" pitchFamily="2" charset="0"/>
                </a:rPr>
                <a:t> n1 channels</a:t>
              </a:r>
            </a:p>
            <a:p>
              <a:r>
                <a:rPr lang="en-IN" sz="600" dirty="0" smtClean="0">
                  <a:solidFill>
                    <a:schemeClr val="bg1"/>
                  </a:solidFill>
                  <a:latin typeface="Squada One" panose="02000000000000000000" pitchFamily="2" charset="0"/>
                </a:rPr>
                <a:t>(12 x 12 x n1)</a:t>
              </a:r>
              <a:endParaRPr lang="en-US" sz="600" dirty="0">
                <a:solidFill>
                  <a:schemeClr val="bg1"/>
                </a:solidFill>
                <a:latin typeface="Squada One" panose="02000000000000000000" pitchFamily="2" charset="0"/>
              </a:endParaRPr>
            </a:p>
          </p:txBody>
        </p:sp>
        <p:sp>
          <p:nvSpPr>
            <p:cNvPr id="62" name="TextBox 61"/>
            <p:cNvSpPr txBox="1"/>
            <p:nvPr/>
          </p:nvSpPr>
          <p:spPr>
            <a:xfrm>
              <a:off x="2223398" y="5600235"/>
              <a:ext cx="1397863" cy="775749"/>
            </a:xfrm>
            <a:prstGeom prst="rect">
              <a:avLst/>
            </a:prstGeom>
            <a:noFill/>
            <a:ln>
              <a:noFill/>
            </a:ln>
          </p:spPr>
          <p:txBody>
            <a:bodyPr wrap="none" rtlCol="0">
              <a:spAutoFit/>
            </a:bodyPr>
            <a:lstStyle/>
            <a:p>
              <a:r>
                <a:rPr lang="en-IN" sz="600" dirty="0" smtClean="0">
                  <a:solidFill>
                    <a:schemeClr val="bg1"/>
                  </a:solidFill>
                  <a:latin typeface="Squada One" panose="02000000000000000000" pitchFamily="2" charset="0"/>
                </a:rPr>
                <a:t> n1 channels</a:t>
              </a:r>
            </a:p>
            <a:p>
              <a:r>
                <a:rPr lang="en-IN" sz="600" dirty="0" smtClean="0">
                  <a:solidFill>
                    <a:schemeClr val="bg1"/>
                  </a:solidFill>
                  <a:latin typeface="Squada One" panose="02000000000000000000" pitchFamily="2" charset="0"/>
                </a:rPr>
                <a:t>(24 x 24 x </a:t>
              </a:r>
              <a:r>
                <a:rPr lang="en-IN" sz="600" dirty="0">
                  <a:solidFill>
                    <a:schemeClr val="bg1"/>
                  </a:solidFill>
                  <a:latin typeface="Squada One" panose="02000000000000000000" pitchFamily="2" charset="0"/>
                </a:rPr>
                <a:t>n</a:t>
              </a:r>
              <a:r>
                <a:rPr lang="en-IN" sz="600" dirty="0" smtClean="0">
                  <a:solidFill>
                    <a:schemeClr val="bg1"/>
                  </a:solidFill>
                  <a:latin typeface="Squada One" panose="02000000000000000000" pitchFamily="2" charset="0"/>
                </a:rPr>
                <a:t>1)</a:t>
              </a:r>
              <a:endParaRPr lang="en-US" sz="600" dirty="0">
                <a:solidFill>
                  <a:schemeClr val="bg1"/>
                </a:solidFill>
                <a:latin typeface="Squada One" panose="02000000000000000000" pitchFamily="2" charset="0"/>
              </a:endParaRPr>
            </a:p>
          </p:txBody>
        </p:sp>
        <p:sp>
          <p:nvSpPr>
            <p:cNvPr id="63" name="TextBox 62"/>
            <p:cNvSpPr txBox="1"/>
            <p:nvPr/>
          </p:nvSpPr>
          <p:spPr>
            <a:xfrm>
              <a:off x="386551" y="5330083"/>
              <a:ext cx="1018676" cy="775749"/>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Input</a:t>
              </a:r>
            </a:p>
            <a:p>
              <a:pPr algn="ctr"/>
              <a:r>
                <a:rPr lang="en-IN" sz="600" dirty="0" smtClean="0">
                  <a:solidFill>
                    <a:schemeClr val="bg1"/>
                  </a:solidFill>
                  <a:latin typeface="Squada One" panose="02000000000000000000" pitchFamily="2" charset="0"/>
                </a:rPr>
                <a:t>28x28x1</a:t>
              </a:r>
              <a:endParaRPr lang="en-US" sz="600" dirty="0">
                <a:solidFill>
                  <a:schemeClr val="bg1"/>
                </a:solidFill>
                <a:latin typeface="Squada One" panose="02000000000000000000" pitchFamily="2" charset="0"/>
              </a:endParaRPr>
            </a:p>
          </p:txBody>
        </p:sp>
        <p:sp>
          <p:nvSpPr>
            <p:cNvPr id="64" name="TextBox 63"/>
            <p:cNvSpPr txBox="1"/>
            <p:nvPr/>
          </p:nvSpPr>
          <p:spPr>
            <a:xfrm>
              <a:off x="11174124" y="1718177"/>
              <a:ext cx="543841" cy="689554"/>
            </a:xfrm>
            <a:prstGeom prst="rect">
              <a:avLst/>
            </a:prstGeom>
            <a:noFill/>
            <a:ln>
              <a:noFill/>
            </a:ln>
          </p:spPr>
          <p:txBody>
            <a:bodyPr wrap="none" rtlCol="0">
              <a:spAutoFit/>
            </a:bodyPr>
            <a:lstStyle/>
            <a:p>
              <a:pPr algn="ctr"/>
              <a:r>
                <a:rPr lang="en-IN" sz="1000" b="1" dirty="0" smtClean="0">
                  <a:solidFill>
                    <a:schemeClr val="bg1"/>
                  </a:solidFill>
                  <a:latin typeface="Squada One" panose="02000000000000000000" pitchFamily="2" charset="0"/>
                </a:rPr>
                <a:t>0</a:t>
              </a:r>
              <a:endParaRPr lang="en-US" sz="1000" b="1" dirty="0">
                <a:solidFill>
                  <a:schemeClr val="bg1"/>
                </a:solidFill>
                <a:latin typeface="Squada One" panose="02000000000000000000" pitchFamily="2" charset="0"/>
              </a:endParaRPr>
            </a:p>
          </p:txBody>
        </p:sp>
        <p:sp>
          <p:nvSpPr>
            <p:cNvPr id="65" name="TextBox 64"/>
            <p:cNvSpPr txBox="1"/>
            <p:nvPr/>
          </p:nvSpPr>
          <p:spPr>
            <a:xfrm>
              <a:off x="11152270" y="2562791"/>
              <a:ext cx="543841" cy="689554"/>
            </a:xfrm>
            <a:prstGeom prst="rect">
              <a:avLst/>
            </a:prstGeom>
            <a:noFill/>
            <a:ln>
              <a:noFill/>
            </a:ln>
          </p:spPr>
          <p:txBody>
            <a:bodyPr wrap="none" rtlCol="0">
              <a:spAutoFit/>
            </a:bodyPr>
            <a:lstStyle/>
            <a:p>
              <a:pPr algn="ctr"/>
              <a:r>
                <a:rPr lang="en-IN" sz="1000" b="1" dirty="0" smtClean="0">
                  <a:solidFill>
                    <a:schemeClr val="bg1"/>
                  </a:solidFill>
                  <a:latin typeface="Squada One" panose="02000000000000000000" pitchFamily="2" charset="0"/>
                </a:rPr>
                <a:t>1</a:t>
              </a:r>
              <a:endParaRPr lang="en-US" sz="1000" b="1" dirty="0">
                <a:solidFill>
                  <a:schemeClr val="bg1"/>
                </a:solidFill>
                <a:latin typeface="Squada One" panose="02000000000000000000" pitchFamily="2" charset="0"/>
              </a:endParaRPr>
            </a:p>
          </p:txBody>
        </p:sp>
        <p:sp>
          <p:nvSpPr>
            <p:cNvPr id="66" name="TextBox 65"/>
            <p:cNvSpPr txBox="1"/>
            <p:nvPr/>
          </p:nvSpPr>
          <p:spPr>
            <a:xfrm>
              <a:off x="11184498" y="3336636"/>
              <a:ext cx="543841" cy="689554"/>
            </a:xfrm>
            <a:prstGeom prst="rect">
              <a:avLst/>
            </a:prstGeom>
            <a:noFill/>
            <a:ln>
              <a:noFill/>
            </a:ln>
          </p:spPr>
          <p:txBody>
            <a:bodyPr wrap="none" rtlCol="0">
              <a:spAutoFit/>
            </a:bodyPr>
            <a:lstStyle/>
            <a:p>
              <a:pPr algn="ctr"/>
              <a:r>
                <a:rPr lang="en-IN" sz="1000" b="1" dirty="0">
                  <a:solidFill>
                    <a:schemeClr val="bg1"/>
                  </a:solidFill>
                  <a:latin typeface="Squada One" panose="02000000000000000000" pitchFamily="2" charset="0"/>
                </a:rPr>
                <a:t>2</a:t>
              </a:r>
              <a:endParaRPr lang="en-US" sz="1000" b="1" dirty="0">
                <a:solidFill>
                  <a:schemeClr val="bg1"/>
                </a:solidFill>
                <a:latin typeface="Squada One" panose="02000000000000000000" pitchFamily="2" charset="0"/>
              </a:endParaRPr>
            </a:p>
          </p:txBody>
        </p:sp>
        <p:sp>
          <p:nvSpPr>
            <p:cNvPr id="67" name="TextBox 66"/>
            <p:cNvSpPr txBox="1"/>
            <p:nvPr/>
          </p:nvSpPr>
          <p:spPr>
            <a:xfrm>
              <a:off x="11221114" y="4119014"/>
              <a:ext cx="543841" cy="689554"/>
            </a:xfrm>
            <a:prstGeom prst="rect">
              <a:avLst/>
            </a:prstGeom>
            <a:noFill/>
            <a:ln>
              <a:noFill/>
            </a:ln>
          </p:spPr>
          <p:txBody>
            <a:bodyPr wrap="none" rtlCol="0">
              <a:spAutoFit/>
            </a:bodyPr>
            <a:lstStyle/>
            <a:p>
              <a:pPr algn="ctr"/>
              <a:r>
                <a:rPr lang="en-IN" sz="1000" b="1" dirty="0" smtClean="0">
                  <a:solidFill>
                    <a:schemeClr val="bg1"/>
                  </a:solidFill>
                  <a:latin typeface="Squada One" panose="02000000000000000000" pitchFamily="2" charset="0"/>
                </a:rPr>
                <a:t>9</a:t>
              </a:r>
              <a:endParaRPr lang="en-US" sz="1000" b="1" dirty="0">
                <a:solidFill>
                  <a:schemeClr val="bg1"/>
                </a:solidFill>
                <a:latin typeface="Squada One" panose="02000000000000000000" pitchFamily="2" charset="0"/>
              </a:endParaRPr>
            </a:p>
          </p:txBody>
        </p:sp>
        <p:sp>
          <p:nvSpPr>
            <p:cNvPr id="68" name="TextBox 67"/>
            <p:cNvSpPr txBox="1"/>
            <p:nvPr/>
          </p:nvSpPr>
          <p:spPr>
            <a:xfrm>
              <a:off x="1776483" y="2723008"/>
              <a:ext cx="1312461" cy="1034332"/>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Conv_1</a:t>
              </a:r>
            </a:p>
            <a:p>
              <a:pPr algn="ctr"/>
              <a:r>
                <a:rPr lang="en-IN" sz="600" dirty="0" smtClean="0">
                  <a:solidFill>
                    <a:schemeClr val="bg1"/>
                  </a:solidFill>
                  <a:latin typeface="Squada One" panose="02000000000000000000" pitchFamily="2" charset="0"/>
                </a:rPr>
                <a:t>Convolution </a:t>
              </a:r>
            </a:p>
            <a:p>
              <a:pPr algn="ctr"/>
              <a:r>
                <a:rPr lang="en-IN" sz="600" dirty="0" smtClean="0">
                  <a:solidFill>
                    <a:schemeClr val="bg1"/>
                  </a:solidFill>
                  <a:latin typeface="Squada One" panose="02000000000000000000" pitchFamily="2" charset="0"/>
                </a:rPr>
                <a:t>(5x5)</a:t>
              </a:r>
              <a:endParaRPr lang="en-US" sz="600" dirty="0">
                <a:solidFill>
                  <a:schemeClr val="bg1"/>
                </a:solidFill>
                <a:latin typeface="Squada One" panose="02000000000000000000" pitchFamily="2" charset="0"/>
              </a:endParaRPr>
            </a:p>
          </p:txBody>
        </p:sp>
        <p:sp>
          <p:nvSpPr>
            <p:cNvPr id="69" name="TextBox 68"/>
            <p:cNvSpPr txBox="1"/>
            <p:nvPr/>
          </p:nvSpPr>
          <p:spPr>
            <a:xfrm>
              <a:off x="3464584" y="2811841"/>
              <a:ext cx="1295380" cy="775749"/>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Max-pooling</a:t>
              </a:r>
            </a:p>
            <a:p>
              <a:pPr algn="ctr"/>
              <a:r>
                <a:rPr lang="en-IN" sz="600" dirty="0" smtClean="0">
                  <a:solidFill>
                    <a:schemeClr val="bg1"/>
                  </a:solidFill>
                  <a:latin typeface="Squada One" panose="02000000000000000000" pitchFamily="2" charset="0"/>
                </a:rPr>
                <a:t>(2x2)</a:t>
              </a:r>
              <a:endParaRPr lang="en-US" sz="600" dirty="0">
                <a:solidFill>
                  <a:schemeClr val="bg1"/>
                </a:solidFill>
                <a:latin typeface="Squada One" panose="02000000000000000000" pitchFamily="2" charset="0"/>
              </a:endParaRPr>
            </a:p>
          </p:txBody>
        </p:sp>
        <p:sp>
          <p:nvSpPr>
            <p:cNvPr id="70" name="TextBox 69"/>
            <p:cNvSpPr txBox="1"/>
            <p:nvPr/>
          </p:nvSpPr>
          <p:spPr>
            <a:xfrm>
              <a:off x="4692692" y="1991317"/>
              <a:ext cx="1312461" cy="1034332"/>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Conv_2</a:t>
              </a:r>
            </a:p>
            <a:p>
              <a:pPr algn="ctr"/>
              <a:r>
                <a:rPr lang="en-IN" sz="600" dirty="0" smtClean="0">
                  <a:solidFill>
                    <a:schemeClr val="bg1"/>
                  </a:solidFill>
                  <a:latin typeface="Squada One" panose="02000000000000000000" pitchFamily="2" charset="0"/>
                </a:rPr>
                <a:t>Convolution </a:t>
              </a:r>
            </a:p>
            <a:p>
              <a:pPr algn="ctr"/>
              <a:r>
                <a:rPr lang="en-IN" sz="600" dirty="0" smtClean="0">
                  <a:solidFill>
                    <a:schemeClr val="bg1"/>
                  </a:solidFill>
                  <a:latin typeface="Squada One" panose="02000000000000000000" pitchFamily="2" charset="0"/>
                </a:rPr>
                <a:t>(5x5)</a:t>
              </a:r>
              <a:endParaRPr lang="en-US" sz="600" dirty="0">
                <a:solidFill>
                  <a:schemeClr val="bg1"/>
                </a:solidFill>
                <a:latin typeface="Squada One" panose="02000000000000000000" pitchFamily="2" charset="0"/>
              </a:endParaRPr>
            </a:p>
          </p:txBody>
        </p:sp>
        <p:sp>
          <p:nvSpPr>
            <p:cNvPr id="71" name="TextBox 70"/>
            <p:cNvSpPr txBox="1"/>
            <p:nvPr/>
          </p:nvSpPr>
          <p:spPr>
            <a:xfrm>
              <a:off x="6066595" y="1755878"/>
              <a:ext cx="1295380" cy="775749"/>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Max-pooling</a:t>
              </a:r>
            </a:p>
            <a:p>
              <a:pPr algn="ctr"/>
              <a:r>
                <a:rPr lang="en-IN" sz="600" dirty="0" smtClean="0">
                  <a:solidFill>
                    <a:schemeClr val="bg1"/>
                  </a:solidFill>
                  <a:latin typeface="Squada One" panose="02000000000000000000" pitchFamily="2" charset="0"/>
                </a:rPr>
                <a:t>(2x2)</a:t>
              </a:r>
              <a:endParaRPr lang="en-US" sz="600" dirty="0">
                <a:solidFill>
                  <a:schemeClr val="bg1"/>
                </a:solidFill>
                <a:latin typeface="Squada One" panose="02000000000000000000" pitchFamily="2" charset="0"/>
              </a:endParaRPr>
            </a:p>
          </p:txBody>
        </p:sp>
        <p:sp>
          <p:nvSpPr>
            <p:cNvPr id="72" name="TextBox 71"/>
            <p:cNvSpPr txBox="1"/>
            <p:nvPr/>
          </p:nvSpPr>
          <p:spPr>
            <a:xfrm>
              <a:off x="7914726" y="1374502"/>
              <a:ext cx="1630156" cy="1034332"/>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FC_3</a:t>
              </a:r>
              <a:endParaRPr lang="en-IN" sz="600" dirty="0">
                <a:solidFill>
                  <a:schemeClr val="bg1"/>
                </a:solidFill>
                <a:latin typeface="Squada One" panose="02000000000000000000" pitchFamily="2" charset="0"/>
              </a:endParaRPr>
            </a:p>
            <a:p>
              <a:pPr algn="ctr"/>
              <a:r>
                <a:rPr lang="en-IN" sz="600" dirty="0" smtClean="0">
                  <a:solidFill>
                    <a:schemeClr val="bg1"/>
                  </a:solidFill>
                  <a:latin typeface="Squada One" panose="02000000000000000000" pitchFamily="2" charset="0"/>
                </a:rPr>
                <a:t>Fully Connected </a:t>
              </a:r>
            </a:p>
            <a:p>
              <a:pPr algn="ctr"/>
              <a:r>
                <a:rPr lang="en-IN" sz="600" dirty="0" smtClean="0">
                  <a:solidFill>
                    <a:schemeClr val="bg1"/>
                  </a:solidFill>
                  <a:latin typeface="Squada One" panose="02000000000000000000" pitchFamily="2" charset="0"/>
                </a:rPr>
                <a:t>ReLU Activation</a:t>
              </a:r>
            </a:p>
          </p:txBody>
        </p:sp>
        <p:sp>
          <p:nvSpPr>
            <p:cNvPr id="73" name="TextBox 72"/>
            <p:cNvSpPr txBox="1"/>
            <p:nvPr/>
          </p:nvSpPr>
          <p:spPr>
            <a:xfrm>
              <a:off x="9895575" y="969554"/>
              <a:ext cx="1630156" cy="1034332"/>
            </a:xfrm>
            <a:prstGeom prst="rect">
              <a:avLst/>
            </a:prstGeom>
            <a:noFill/>
            <a:ln>
              <a:noFill/>
            </a:ln>
          </p:spPr>
          <p:txBody>
            <a:bodyPr wrap="none" rtlCol="0">
              <a:spAutoFit/>
            </a:bodyPr>
            <a:lstStyle/>
            <a:p>
              <a:pPr algn="ctr"/>
              <a:r>
                <a:rPr lang="en-IN" sz="600" dirty="0" smtClean="0">
                  <a:solidFill>
                    <a:schemeClr val="bg1"/>
                  </a:solidFill>
                  <a:latin typeface="Squada One" panose="02000000000000000000" pitchFamily="2" charset="0"/>
                </a:rPr>
                <a:t>FC_4</a:t>
              </a:r>
              <a:endParaRPr lang="en-IN" sz="600" dirty="0">
                <a:solidFill>
                  <a:schemeClr val="bg1"/>
                </a:solidFill>
                <a:latin typeface="Squada One" panose="02000000000000000000" pitchFamily="2" charset="0"/>
              </a:endParaRPr>
            </a:p>
            <a:p>
              <a:pPr algn="ctr"/>
              <a:r>
                <a:rPr lang="en-IN" sz="600" dirty="0" smtClean="0">
                  <a:solidFill>
                    <a:schemeClr val="bg1"/>
                  </a:solidFill>
                  <a:latin typeface="Squada One" panose="02000000000000000000" pitchFamily="2" charset="0"/>
                </a:rPr>
                <a:t>Fully Connected </a:t>
              </a:r>
            </a:p>
            <a:p>
              <a:pPr algn="ctr"/>
              <a:r>
                <a:rPr lang="en-IN" sz="600" dirty="0" smtClean="0">
                  <a:solidFill>
                    <a:schemeClr val="bg1"/>
                  </a:solidFill>
                  <a:latin typeface="Squada One" panose="02000000000000000000" pitchFamily="2" charset="0"/>
                </a:rPr>
                <a:t>Neural Network</a:t>
              </a:r>
            </a:p>
          </p:txBody>
        </p:sp>
      </p:grpSp>
    </p:spTree>
    <p:extLst>
      <p:ext uri="{BB962C8B-B14F-4D97-AF65-F5344CB8AC3E}">
        <p14:creationId xmlns:p14="http://schemas.microsoft.com/office/powerpoint/2010/main" val="12390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Deep Learning Terminology - </a:t>
            </a:r>
            <a:r>
              <a:rPr lang="en" dirty="0"/>
              <a:t>1</a:t>
            </a:r>
            <a:endParaRPr dirty="0"/>
          </a:p>
        </p:txBody>
      </p:sp>
      <p:sp>
        <p:nvSpPr>
          <p:cNvPr id="4195" name="Google Shape;4195;p65"/>
          <p:cNvSpPr txBox="1">
            <a:spLocks noGrp="1"/>
          </p:cNvSpPr>
          <p:nvPr>
            <p:ph type="subTitle" idx="1"/>
          </p:nvPr>
        </p:nvSpPr>
        <p:spPr>
          <a:xfrm>
            <a:off x="1314782" y="1406697"/>
            <a:ext cx="5187617" cy="305401"/>
          </a:xfrm>
          <a:prstGeom prst="rect">
            <a:avLst/>
          </a:prstGeom>
        </p:spPr>
        <p:txBody>
          <a:bodyPr spcFirstLastPara="1" wrap="square" lIns="91425" tIns="91425" rIns="91425" bIns="91425" anchor="ctr" anchorCtr="0">
            <a:noAutofit/>
          </a:bodyPr>
          <a:lstStyle/>
          <a:p>
            <a:pPr marL="0" lvl="0" indent="0"/>
            <a:r>
              <a:rPr lang="en-IN" dirty="0"/>
              <a:t>Tensor Processing Unit (TPU)</a:t>
            </a:r>
            <a:endParaRPr lang="en-IN" dirty="0"/>
          </a:p>
        </p:txBody>
      </p:sp>
      <p:sp>
        <p:nvSpPr>
          <p:cNvPr id="4196" name="Google Shape;4196;p65"/>
          <p:cNvSpPr txBox="1">
            <a:spLocks noGrp="1"/>
          </p:cNvSpPr>
          <p:nvPr>
            <p:ph type="subTitle" idx="2"/>
          </p:nvPr>
        </p:nvSpPr>
        <p:spPr>
          <a:xfrm>
            <a:off x="1314782" y="1650404"/>
            <a:ext cx="6095668" cy="2805401"/>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An </a:t>
            </a:r>
            <a:r>
              <a:rPr lang="en-US" sz="1400" b="1" dirty="0">
                <a:latin typeface="Architects Daughter" panose="020B0604020202020204" charset="0"/>
                <a:cs typeface="Architects Daughter" panose="020B0604020202020204" charset="0"/>
              </a:rPr>
              <a:t>application-specific integrated circuit (ASIC) that optimizes the performance of machine learning workloads. </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These </a:t>
            </a:r>
            <a:r>
              <a:rPr lang="en-US" sz="1400" b="1" dirty="0">
                <a:latin typeface="Architects Daughter" panose="020B0604020202020204" charset="0"/>
                <a:cs typeface="Architects Daughter" panose="020B0604020202020204" charset="0"/>
              </a:rPr>
              <a:t>ASICs are deployed as multiple TPU chips on a TPU device.</a:t>
            </a:r>
            <a:endParaRPr lang="en" sz="1200" dirty="0" smtClean="0">
              <a:latin typeface="Architects Daughter" panose="020B0604020202020204" charset="0"/>
              <a:cs typeface="Architects Daughter" panose="020B0604020202020204" charset="0"/>
            </a:endParaRPr>
          </a:p>
        </p:txBody>
      </p:sp>
      <p:sp>
        <p:nvSpPr>
          <p:cNvPr id="4201" name="Google Shape;4201;p65"/>
          <p:cNvSpPr/>
          <p:nvPr/>
        </p:nvSpPr>
        <p:spPr>
          <a:xfrm>
            <a:off x="222819" y="1334068"/>
            <a:ext cx="780900" cy="7809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4;p66"/>
          <p:cNvGrpSpPr/>
          <p:nvPr/>
        </p:nvGrpSpPr>
        <p:grpSpPr>
          <a:xfrm>
            <a:off x="454072" y="1559398"/>
            <a:ext cx="318394" cy="330239"/>
            <a:chOff x="5923076" y="-975313"/>
            <a:chExt cx="318394" cy="330239"/>
          </a:xfrm>
        </p:grpSpPr>
        <p:sp>
          <p:nvSpPr>
            <p:cNvPr id="12" name="Google Shape;4295;p66"/>
            <p:cNvSpPr/>
            <p:nvPr/>
          </p:nvSpPr>
          <p:spPr>
            <a:xfrm>
              <a:off x="5923076" y="-975313"/>
              <a:ext cx="318394" cy="330239"/>
            </a:xfrm>
            <a:custGeom>
              <a:avLst/>
              <a:gdLst/>
              <a:ahLst/>
              <a:cxnLst/>
              <a:rect l="l" t="t" r="r" b="b"/>
              <a:pathLst>
                <a:path w="7906" h="8109" extrusionOk="0">
                  <a:moveTo>
                    <a:pt x="177" y="0"/>
                  </a:moveTo>
                  <a:lnTo>
                    <a:pt x="127" y="254"/>
                  </a:lnTo>
                  <a:lnTo>
                    <a:pt x="76" y="558"/>
                  </a:lnTo>
                  <a:lnTo>
                    <a:pt x="51" y="938"/>
                  </a:lnTo>
                  <a:lnTo>
                    <a:pt x="0" y="1394"/>
                  </a:lnTo>
                  <a:lnTo>
                    <a:pt x="0" y="1951"/>
                  </a:lnTo>
                  <a:lnTo>
                    <a:pt x="25" y="2534"/>
                  </a:lnTo>
                  <a:lnTo>
                    <a:pt x="101" y="3168"/>
                  </a:lnTo>
                  <a:lnTo>
                    <a:pt x="177" y="3497"/>
                  </a:lnTo>
                  <a:lnTo>
                    <a:pt x="254" y="3826"/>
                  </a:lnTo>
                  <a:lnTo>
                    <a:pt x="355" y="4156"/>
                  </a:lnTo>
                  <a:lnTo>
                    <a:pt x="482" y="4485"/>
                  </a:lnTo>
                  <a:lnTo>
                    <a:pt x="608" y="4840"/>
                  </a:lnTo>
                  <a:lnTo>
                    <a:pt x="760" y="5169"/>
                  </a:lnTo>
                  <a:lnTo>
                    <a:pt x="963" y="5499"/>
                  </a:lnTo>
                  <a:lnTo>
                    <a:pt x="1166" y="5828"/>
                  </a:lnTo>
                  <a:lnTo>
                    <a:pt x="1394" y="6158"/>
                  </a:lnTo>
                  <a:lnTo>
                    <a:pt x="1672" y="6462"/>
                  </a:lnTo>
                  <a:lnTo>
                    <a:pt x="1977" y="6766"/>
                  </a:lnTo>
                  <a:lnTo>
                    <a:pt x="2306" y="7070"/>
                  </a:lnTo>
                  <a:lnTo>
                    <a:pt x="2661" y="7349"/>
                  </a:lnTo>
                  <a:lnTo>
                    <a:pt x="3066" y="7627"/>
                  </a:lnTo>
                  <a:lnTo>
                    <a:pt x="3497" y="7855"/>
                  </a:lnTo>
                  <a:lnTo>
                    <a:pt x="3953" y="8109"/>
                  </a:lnTo>
                  <a:lnTo>
                    <a:pt x="4434" y="7855"/>
                  </a:lnTo>
                  <a:lnTo>
                    <a:pt x="4865" y="7627"/>
                  </a:lnTo>
                  <a:lnTo>
                    <a:pt x="5271" y="7349"/>
                  </a:lnTo>
                  <a:lnTo>
                    <a:pt x="5625" y="7070"/>
                  </a:lnTo>
                  <a:lnTo>
                    <a:pt x="5955" y="6766"/>
                  </a:lnTo>
                  <a:lnTo>
                    <a:pt x="6259" y="6462"/>
                  </a:lnTo>
                  <a:lnTo>
                    <a:pt x="6512" y="6158"/>
                  </a:lnTo>
                  <a:lnTo>
                    <a:pt x="6740" y="5828"/>
                  </a:lnTo>
                  <a:lnTo>
                    <a:pt x="6968" y="5499"/>
                  </a:lnTo>
                  <a:lnTo>
                    <a:pt x="7146" y="5169"/>
                  </a:lnTo>
                  <a:lnTo>
                    <a:pt x="7298" y="4840"/>
                  </a:lnTo>
                  <a:lnTo>
                    <a:pt x="7450" y="4485"/>
                  </a:lnTo>
                  <a:lnTo>
                    <a:pt x="7577" y="4156"/>
                  </a:lnTo>
                  <a:lnTo>
                    <a:pt x="7653" y="3826"/>
                  </a:lnTo>
                  <a:lnTo>
                    <a:pt x="7754" y="3497"/>
                  </a:lnTo>
                  <a:lnTo>
                    <a:pt x="7805" y="3168"/>
                  </a:lnTo>
                  <a:lnTo>
                    <a:pt x="7881" y="2534"/>
                  </a:lnTo>
                  <a:lnTo>
                    <a:pt x="7906" y="1951"/>
                  </a:lnTo>
                  <a:lnTo>
                    <a:pt x="7906" y="1394"/>
                  </a:lnTo>
                  <a:lnTo>
                    <a:pt x="7881" y="938"/>
                  </a:lnTo>
                  <a:lnTo>
                    <a:pt x="7830" y="558"/>
                  </a:lnTo>
                  <a:lnTo>
                    <a:pt x="7779" y="254"/>
                  </a:lnTo>
                  <a:lnTo>
                    <a:pt x="7729" y="0"/>
                  </a:lnTo>
                  <a:close/>
                </a:path>
              </a:pathLst>
            </a:custGeom>
            <a:solidFill>
              <a:srgbClr val="3A7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6;p66"/>
            <p:cNvSpPr/>
            <p:nvPr/>
          </p:nvSpPr>
          <p:spPr>
            <a:xfrm>
              <a:off x="5958756" y="-941265"/>
              <a:ext cx="248038" cy="254939"/>
            </a:xfrm>
            <a:custGeom>
              <a:avLst/>
              <a:gdLst/>
              <a:ahLst/>
              <a:cxnLst/>
              <a:rect l="l" t="t" r="r" b="b"/>
              <a:pathLst>
                <a:path w="6159" h="6260" extrusionOk="0">
                  <a:moveTo>
                    <a:pt x="5373" y="710"/>
                  </a:moveTo>
                  <a:lnTo>
                    <a:pt x="5424" y="1014"/>
                  </a:lnTo>
                  <a:lnTo>
                    <a:pt x="5449" y="1419"/>
                  </a:lnTo>
                  <a:lnTo>
                    <a:pt x="5449" y="1901"/>
                  </a:lnTo>
                  <a:lnTo>
                    <a:pt x="5373" y="2458"/>
                  </a:lnTo>
                  <a:lnTo>
                    <a:pt x="5272" y="2940"/>
                  </a:lnTo>
                  <a:lnTo>
                    <a:pt x="5094" y="3421"/>
                  </a:lnTo>
                  <a:lnTo>
                    <a:pt x="4891" y="3852"/>
                  </a:lnTo>
                  <a:lnTo>
                    <a:pt x="4765" y="4055"/>
                  </a:lnTo>
                  <a:lnTo>
                    <a:pt x="4613" y="4257"/>
                  </a:lnTo>
                  <a:lnTo>
                    <a:pt x="4309" y="4612"/>
                  </a:lnTo>
                  <a:lnTo>
                    <a:pt x="3954" y="4941"/>
                  </a:lnTo>
                  <a:lnTo>
                    <a:pt x="3523" y="5220"/>
                  </a:lnTo>
                  <a:lnTo>
                    <a:pt x="3067" y="5474"/>
                  </a:lnTo>
                  <a:lnTo>
                    <a:pt x="2611" y="5220"/>
                  </a:lnTo>
                  <a:lnTo>
                    <a:pt x="2205" y="4941"/>
                  </a:lnTo>
                  <a:lnTo>
                    <a:pt x="1851" y="4612"/>
                  </a:lnTo>
                  <a:lnTo>
                    <a:pt x="1521" y="4257"/>
                  </a:lnTo>
                  <a:lnTo>
                    <a:pt x="1268" y="3852"/>
                  </a:lnTo>
                  <a:lnTo>
                    <a:pt x="1065" y="3446"/>
                  </a:lnTo>
                  <a:lnTo>
                    <a:pt x="888" y="2965"/>
                  </a:lnTo>
                  <a:lnTo>
                    <a:pt x="761" y="2484"/>
                  </a:lnTo>
                  <a:lnTo>
                    <a:pt x="736" y="2205"/>
                  </a:lnTo>
                  <a:lnTo>
                    <a:pt x="710" y="1926"/>
                  </a:lnTo>
                  <a:lnTo>
                    <a:pt x="710" y="1445"/>
                  </a:lnTo>
                  <a:lnTo>
                    <a:pt x="710" y="1014"/>
                  </a:lnTo>
                  <a:lnTo>
                    <a:pt x="761" y="710"/>
                  </a:lnTo>
                  <a:close/>
                  <a:moveTo>
                    <a:pt x="204" y="0"/>
                  </a:moveTo>
                  <a:lnTo>
                    <a:pt x="128" y="279"/>
                  </a:lnTo>
                  <a:lnTo>
                    <a:pt x="102" y="482"/>
                  </a:lnTo>
                  <a:lnTo>
                    <a:pt x="26" y="963"/>
                  </a:lnTo>
                  <a:lnTo>
                    <a:pt x="1" y="1318"/>
                  </a:lnTo>
                  <a:lnTo>
                    <a:pt x="1" y="1698"/>
                  </a:lnTo>
                  <a:lnTo>
                    <a:pt x="26" y="2104"/>
                  </a:lnTo>
                  <a:lnTo>
                    <a:pt x="77" y="2560"/>
                  </a:lnTo>
                  <a:lnTo>
                    <a:pt x="178" y="3016"/>
                  </a:lnTo>
                  <a:lnTo>
                    <a:pt x="330" y="3497"/>
                  </a:lnTo>
                  <a:lnTo>
                    <a:pt x="432" y="3725"/>
                  </a:lnTo>
                  <a:lnTo>
                    <a:pt x="533" y="3979"/>
                  </a:lnTo>
                  <a:lnTo>
                    <a:pt x="685" y="4232"/>
                  </a:lnTo>
                  <a:lnTo>
                    <a:pt x="837" y="4460"/>
                  </a:lnTo>
                  <a:lnTo>
                    <a:pt x="1015" y="4713"/>
                  </a:lnTo>
                  <a:lnTo>
                    <a:pt x="1192" y="4941"/>
                  </a:lnTo>
                  <a:lnTo>
                    <a:pt x="1420" y="5170"/>
                  </a:lnTo>
                  <a:lnTo>
                    <a:pt x="1673" y="5398"/>
                  </a:lnTo>
                  <a:lnTo>
                    <a:pt x="1952" y="5626"/>
                  </a:lnTo>
                  <a:lnTo>
                    <a:pt x="2231" y="5828"/>
                  </a:lnTo>
                  <a:lnTo>
                    <a:pt x="2560" y="6006"/>
                  </a:lnTo>
                  <a:lnTo>
                    <a:pt x="2940" y="6183"/>
                  </a:lnTo>
                  <a:lnTo>
                    <a:pt x="3067" y="6259"/>
                  </a:lnTo>
                  <a:lnTo>
                    <a:pt x="3219" y="6183"/>
                  </a:lnTo>
                  <a:lnTo>
                    <a:pt x="3574" y="6006"/>
                  </a:lnTo>
                  <a:lnTo>
                    <a:pt x="3903" y="5828"/>
                  </a:lnTo>
                  <a:lnTo>
                    <a:pt x="4207" y="5626"/>
                  </a:lnTo>
                  <a:lnTo>
                    <a:pt x="4486" y="5398"/>
                  </a:lnTo>
                  <a:lnTo>
                    <a:pt x="4714" y="5170"/>
                  </a:lnTo>
                  <a:lnTo>
                    <a:pt x="4942" y="4941"/>
                  </a:lnTo>
                  <a:lnTo>
                    <a:pt x="5145" y="4713"/>
                  </a:lnTo>
                  <a:lnTo>
                    <a:pt x="5322" y="4460"/>
                  </a:lnTo>
                  <a:lnTo>
                    <a:pt x="5474" y="4232"/>
                  </a:lnTo>
                  <a:lnTo>
                    <a:pt x="5601" y="3979"/>
                  </a:lnTo>
                  <a:lnTo>
                    <a:pt x="5728" y="3725"/>
                  </a:lnTo>
                  <a:lnTo>
                    <a:pt x="5829" y="3497"/>
                  </a:lnTo>
                  <a:lnTo>
                    <a:pt x="5956" y="3016"/>
                  </a:lnTo>
                  <a:lnTo>
                    <a:pt x="6057" y="2560"/>
                  </a:lnTo>
                  <a:lnTo>
                    <a:pt x="6133" y="2104"/>
                  </a:lnTo>
                  <a:lnTo>
                    <a:pt x="6158" y="1698"/>
                  </a:lnTo>
                  <a:lnTo>
                    <a:pt x="6133" y="1318"/>
                  </a:lnTo>
                  <a:lnTo>
                    <a:pt x="6133" y="963"/>
                  </a:lnTo>
                  <a:lnTo>
                    <a:pt x="6057" y="482"/>
                  </a:lnTo>
                  <a:lnTo>
                    <a:pt x="6006" y="279"/>
                  </a:lnTo>
                  <a:lnTo>
                    <a:pt x="5956" y="0"/>
                  </a:lnTo>
                  <a:close/>
                </a:path>
              </a:pathLst>
            </a:custGeom>
            <a:solidFill>
              <a:srgbClr val="6FBF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66"/>
            <p:cNvSpPr/>
            <p:nvPr/>
          </p:nvSpPr>
          <p:spPr>
            <a:xfrm>
              <a:off x="6023068" y="-890722"/>
              <a:ext cx="119448" cy="114600"/>
            </a:xfrm>
            <a:custGeom>
              <a:avLst/>
              <a:gdLst/>
              <a:ahLst/>
              <a:cxnLst/>
              <a:rect l="l" t="t" r="r" b="b"/>
              <a:pathLst>
                <a:path w="2966" h="2814" extrusionOk="0">
                  <a:moveTo>
                    <a:pt x="1470" y="1"/>
                  </a:moveTo>
                  <a:lnTo>
                    <a:pt x="1039" y="964"/>
                  </a:lnTo>
                  <a:lnTo>
                    <a:pt x="0" y="1091"/>
                  </a:lnTo>
                  <a:lnTo>
                    <a:pt x="761" y="1800"/>
                  </a:lnTo>
                  <a:lnTo>
                    <a:pt x="558" y="2814"/>
                  </a:lnTo>
                  <a:lnTo>
                    <a:pt x="558" y="2814"/>
                  </a:lnTo>
                  <a:lnTo>
                    <a:pt x="1470" y="2307"/>
                  </a:lnTo>
                  <a:lnTo>
                    <a:pt x="2382" y="2814"/>
                  </a:lnTo>
                  <a:lnTo>
                    <a:pt x="2382" y="2814"/>
                  </a:lnTo>
                  <a:lnTo>
                    <a:pt x="2180" y="1800"/>
                  </a:lnTo>
                  <a:lnTo>
                    <a:pt x="2965" y="1091"/>
                  </a:lnTo>
                  <a:lnTo>
                    <a:pt x="1926" y="964"/>
                  </a:lnTo>
                  <a:lnTo>
                    <a:pt x="1470" y="1"/>
                  </a:lnTo>
                  <a:close/>
                </a:path>
              </a:pathLst>
            </a:custGeom>
            <a:solidFill>
              <a:srgbClr val="FDD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969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2" end="2"/>
                                            </p:txEl>
                                          </p:spTgt>
                                        </p:tgtEl>
                                        <p:attrNameLst>
                                          <p:attrName>style.visibility</p:attrName>
                                        </p:attrNameLst>
                                      </p:cBhvr>
                                      <p:to>
                                        <p:strVal val="visible"/>
                                      </p:to>
                                    </p:set>
                                    <p:animEffect transition="in" filter="fade">
                                      <p:cBhvr>
                                        <p:cTn id="7" dur="500"/>
                                        <p:tgtEl>
                                          <p:spTgt spid="41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5" end="5"/>
                                            </p:txEl>
                                          </p:spTgt>
                                        </p:tgtEl>
                                        <p:attrNameLst>
                                          <p:attrName>style.visibility</p:attrName>
                                        </p:attrNameLst>
                                      </p:cBhvr>
                                      <p:to>
                                        <p:strVal val="visible"/>
                                      </p:to>
                                    </p:set>
                                    <p:animEffect transition="in" filter="fade">
                                      <p:cBhvr>
                                        <p:cTn id="12" dur="500"/>
                                        <p:tgtEl>
                                          <p:spTgt spid="41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Deep Learning Terminology - 2</a:t>
            </a:r>
            <a:endParaRPr dirty="0"/>
          </a:p>
        </p:txBody>
      </p:sp>
      <p:sp>
        <p:nvSpPr>
          <p:cNvPr id="4195" name="Google Shape;4195;p65"/>
          <p:cNvSpPr txBox="1">
            <a:spLocks noGrp="1"/>
          </p:cNvSpPr>
          <p:nvPr>
            <p:ph type="subTitle" idx="1"/>
          </p:nvPr>
        </p:nvSpPr>
        <p:spPr>
          <a:xfrm>
            <a:off x="1721183" y="1386475"/>
            <a:ext cx="5479717" cy="327201"/>
          </a:xfrm>
          <a:prstGeom prst="rect">
            <a:avLst/>
          </a:prstGeom>
        </p:spPr>
        <p:txBody>
          <a:bodyPr spcFirstLastPara="1" wrap="square" lIns="91425" tIns="91425" rIns="91425" bIns="91425" anchor="ctr" anchorCtr="0">
            <a:noAutofit/>
          </a:bodyPr>
          <a:lstStyle/>
          <a:p>
            <a:pPr marL="0" indent="0"/>
            <a:r>
              <a:rPr lang="en-IN" dirty="0" smtClean="0"/>
              <a:t>Transfer </a:t>
            </a:r>
            <a:r>
              <a:rPr lang="en-IN" dirty="0"/>
              <a:t>learning</a:t>
            </a:r>
            <a:endParaRPr lang="en-IN" dirty="0"/>
          </a:p>
        </p:txBody>
      </p:sp>
      <p:sp>
        <p:nvSpPr>
          <p:cNvPr id="4196" name="Google Shape;4196;p65"/>
          <p:cNvSpPr txBox="1">
            <a:spLocks noGrp="1"/>
          </p:cNvSpPr>
          <p:nvPr>
            <p:ph type="subTitle" idx="2"/>
          </p:nvPr>
        </p:nvSpPr>
        <p:spPr>
          <a:xfrm>
            <a:off x="1721182" y="1873493"/>
            <a:ext cx="6787817" cy="685099"/>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latin typeface="Architects Daughter" panose="020B0604020202020204" charset="0"/>
                <a:cs typeface="Architects Daughter" panose="020B0604020202020204" charset="0"/>
              </a:rPr>
              <a:t>Transferring information from one machine learning task to another. </a:t>
            </a:r>
            <a:endParaRPr lang="en-US" sz="1400"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dirty="0" smtClean="0">
                <a:latin typeface="Architects Daughter" panose="020B0604020202020204" charset="0"/>
                <a:cs typeface="Architects Daughter" panose="020B0604020202020204" charset="0"/>
              </a:rPr>
              <a:t>For </a:t>
            </a:r>
            <a:r>
              <a:rPr lang="en-US" sz="1400" dirty="0">
                <a:latin typeface="Architects Daughter" panose="020B0604020202020204" charset="0"/>
                <a:cs typeface="Architects Daughter" panose="020B0604020202020204" charset="0"/>
              </a:rPr>
              <a:t>example, in multi-task learning, a single model solves multiple tasks, such as a deep model that has different output nodes for different tasks. </a:t>
            </a:r>
            <a:endParaRPr lang="en-US" sz="1400"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dirty="0" smtClean="0">
                <a:latin typeface="Architects Daughter" panose="020B0604020202020204" charset="0"/>
                <a:cs typeface="Architects Daughter" panose="020B0604020202020204" charset="0"/>
              </a:rPr>
              <a:t>Transfer </a:t>
            </a:r>
            <a:r>
              <a:rPr lang="en-US" sz="1400" dirty="0">
                <a:latin typeface="Architects Daughter" panose="020B0604020202020204" charset="0"/>
                <a:cs typeface="Architects Daughter" panose="020B0604020202020204" charset="0"/>
              </a:rPr>
              <a:t>learning might involve transferring knowledge from the solution of a simpler task to a more complex one, or involve transferring knowledge from a task where there is more data to one where there is less data.</a:t>
            </a:r>
          </a:p>
          <a:p>
            <a:pPr marL="285750" lvl="0" indent="-285750">
              <a:buFont typeface="Arial" panose="020B0604020202020204" pitchFamily="34" charset="0"/>
              <a:buChar char="•"/>
            </a:pPr>
            <a:endParaRPr lang="en-US" sz="1400"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dirty="0">
                <a:latin typeface="Architects Daughter" panose="020B0604020202020204" charset="0"/>
                <a:cs typeface="Architects Daughter" panose="020B0604020202020204" charset="0"/>
              </a:rPr>
              <a:t>Most machine learning systems solve a single task. </a:t>
            </a:r>
            <a:endParaRPr lang="en-US" sz="1400"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dirty="0" smtClean="0">
                <a:latin typeface="Architects Daughter" panose="020B0604020202020204" charset="0"/>
                <a:cs typeface="Architects Daughter" panose="020B0604020202020204" charset="0"/>
              </a:rPr>
              <a:t>Transfer </a:t>
            </a:r>
            <a:r>
              <a:rPr lang="en-US" sz="1400" dirty="0">
                <a:latin typeface="Architects Daughter" panose="020B0604020202020204" charset="0"/>
                <a:cs typeface="Architects Daughter" panose="020B0604020202020204" charset="0"/>
              </a:rPr>
              <a:t>learning is a baby step towards artificial intelligence in which a single program can solve multiple tasks.</a:t>
            </a:r>
          </a:p>
          <a:p>
            <a:pPr marL="285750" lvl="0" indent="-285750">
              <a:buFont typeface="Arial" panose="020B0604020202020204" pitchFamily="34" charset="0"/>
              <a:buChar char="•"/>
            </a:pPr>
            <a:endParaRPr lang="en-US" sz="1400" dirty="0">
              <a:latin typeface="Architects Daughter" panose="020B0604020202020204" charset="0"/>
              <a:cs typeface="Architects Daughter" panose="020B0604020202020204" charset="0"/>
            </a:endParaRPr>
          </a:p>
        </p:txBody>
      </p:sp>
      <p:sp>
        <p:nvSpPr>
          <p:cNvPr id="4201" name="Google Shape;4201;p65"/>
          <p:cNvSpPr/>
          <p:nvPr/>
        </p:nvSpPr>
        <p:spPr>
          <a:xfrm>
            <a:off x="533969" y="1293489"/>
            <a:ext cx="780900" cy="7809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65"/>
          <p:cNvGrpSpPr/>
          <p:nvPr/>
        </p:nvGrpSpPr>
        <p:grpSpPr>
          <a:xfrm>
            <a:off x="680872" y="1440443"/>
            <a:ext cx="487107" cy="487018"/>
            <a:chOff x="2666875" y="1940825"/>
            <a:chExt cx="297125" cy="297125"/>
          </a:xfrm>
        </p:grpSpPr>
        <p:sp>
          <p:nvSpPr>
            <p:cNvPr id="4205" name="Google Shape;4205;p65"/>
            <p:cNvSpPr/>
            <p:nvPr/>
          </p:nvSpPr>
          <p:spPr>
            <a:xfrm>
              <a:off x="2666875" y="1940825"/>
              <a:ext cx="297125" cy="297125"/>
            </a:xfrm>
            <a:custGeom>
              <a:avLst/>
              <a:gdLst/>
              <a:ahLst/>
              <a:cxnLst/>
              <a:rect l="l" t="t" r="r" b="b"/>
              <a:pathLst>
                <a:path w="11885" h="11885" extrusionOk="0">
                  <a:moveTo>
                    <a:pt x="5626" y="1"/>
                  </a:moveTo>
                  <a:lnTo>
                    <a:pt x="5347" y="26"/>
                  </a:lnTo>
                  <a:lnTo>
                    <a:pt x="4739" y="102"/>
                  </a:lnTo>
                  <a:lnTo>
                    <a:pt x="4181" y="254"/>
                  </a:lnTo>
                  <a:lnTo>
                    <a:pt x="3624" y="457"/>
                  </a:lnTo>
                  <a:lnTo>
                    <a:pt x="3117" y="710"/>
                  </a:lnTo>
                  <a:lnTo>
                    <a:pt x="2610" y="1014"/>
                  </a:lnTo>
                  <a:lnTo>
                    <a:pt x="2154" y="1344"/>
                  </a:lnTo>
                  <a:lnTo>
                    <a:pt x="1724" y="1724"/>
                  </a:lnTo>
                  <a:lnTo>
                    <a:pt x="1343" y="2155"/>
                  </a:lnTo>
                  <a:lnTo>
                    <a:pt x="1014" y="2611"/>
                  </a:lnTo>
                  <a:lnTo>
                    <a:pt x="710" y="3092"/>
                  </a:lnTo>
                  <a:lnTo>
                    <a:pt x="457" y="3624"/>
                  </a:lnTo>
                  <a:lnTo>
                    <a:pt x="254" y="4182"/>
                  </a:lnTo>
                  <a:lnTo>
                    <a:pt x="102" y="4739"/>
                  </a:lnTo>
                  <a:lnTo>
                    <a:pt x="26" y="5322"/>
                  </a:lnTo>
                  <a:lnTo>
                    <a:pt x="0" y="5626"/>
                  </a:lnTo>
                  <a:lnTo>
                    <a:pt x="0" y="5930"/>
                  </a:lnTo>
                  <a:lnTo>
                    <a:pt x="0" y="6234"/>
                  </a:lnTo>
                  <a:lnTo>
                    <a:pt x="26" y="6538"/>
                  </a:lnTo>
                  <a:lnTo>
                    <a:pt x="102" y="7147"/>
                  </a:lnTo>
                  <a:lnTo>
                    <a:pt x="254" y="7704"/>
                  </a:lnTo>
                  <a:lnTo>
                    <a:pt x="457" y="8261"/>
                  </a:lnTo>
                  <a:lnTo>
                    <a:pt x="710" y="8768"/>
                  </a:lnTo>
                  <a:lnTo>
                    <a:pt x="1014" y="9275"/>
                  </a:lnTo>
                  <a:lnTo>
                    <a:pt x="1343" y="9731"/>
                  </a:lnTo>
                  <a:lnTo>
                    <a:pt x="1724" y="10137"/>
                  </a:lnTo>
                  <a:lnTo>
                    <a:pt x="2154" y="10542"/>
                  </a:lnTo>
                  <a:lnTo>
                    <a:pt x="2610" y="10871"/>
                  </a:lnTo>
                  <a:lnTo>
                    <a:pt x="3117" y="11175"/>
                  </a:lnTo>
                  <a:lnTo>
                    <a:pt x="3624" y="11429"/>
                  </a:lnTo>
                  <a:lnTo>
                    <a:pt x="4181" y="11632"/>
                  </a:lnTo>
                  <a:lnTo>
                    <a:pt x="4739" y="11758"/>
                  </a:lnTo>
                  <a:lnTo>
                    <a:pt x="5347" y="11860"/>
                  </a:lnTo>
                  <a:lnTo>
                    <a:pt x="5626" y="11885"/>
                  </a:lnTo>
                  <a:lnTo>
                    <a:pt x="6259" y="11885"/>
                  </a:lnTo>
                  <a:lnTo>
                    <a:pt x="6563" y="11860"/>
                  </a:lnTo>
                  <a:lnTo>
                    <a:pt x="7146" y="11758"/>
                  </a:lnTo>
                  <a:lnTo>
                    <a:pt x="7704" y="11632"/>
                  </a:lnTo>
                  <a:lnTo>
                    <a:pt x="8261" y="11429"/>
                  </a:lnTo>
                  <a:lnTo>
                    <a:pt x="8768" y="11175"/>
                  </a:lnTo>
                  <a:lnTo>
                    <a:pt x="9275" y="10871"/>
                  </a:lnTo>
                  <a:lnTo>
                    <a:pt x="9731" y="10542"/>
                  </a:lnTo>
                  <a:lnTo>
                    <a:pt x="10161" y="10137"/>
                  </a:lnTo>
                  <a:lnTo>
                    <a:pt x="10542" y="9731"/>
                  </a:lnTo>
                  <a:lnTo>
                    <a:pt x="10871" y="9275"/>
                  </a:lnTo>
                  <a:lnTo>
                    <a:pt x="11175" y="8768"/>
                  </a:lnTo>
                  <a:lnTo>
                    <a:pt x="11428" y="8261"/>
                  </a:lnTo>
                  <a:lnTo>
                    <a:pt x="11631" y="7704"/>
                  </a:lnTo>
                  <a:lnTo>
                    <a:pt x="11783" y="7147"/>
                  </a:lnTo>
                  <a:lnTo>
                    <a:pt x="11859" y="6538"/>
                  </a:lnTo>
                  <a:lnTo>
                    <a:pt x="11885" y="6234"/>
                  </a:lnTo>
                  <a:lnTo>
                    <a:pt x="11885" y="5930"/>
                  </a:lnTo>
                  <a:lnTo>
                    <a:pt x="11885" y="5626"/>
                  </a:lnTo>
                  <a:lnTo>
                    <a:pt x="11859" y="5322"/>
                  </a:lnTo>
                  <a:lnTo>
                    <a:pt x="11783" y="4739"/>
                  </a:lnTo>
                  <a:lnTo>
                    <a:pt x="11631" y="4182"/>
                  </a:lnTo>
                  <a:lnTo>
                    <a:pt x="11428" y="3624"/>
                  </a:lnTo>
                  <a:lnTo>
                    <a:pt x="11175" y="3092"/>
                  </a:lnTo>
                  <a:lnTo>
                    <a:pt x="10871" y="2611"/>
                  </a:lnTo>
                  <a:lnTo>
                    <a:pt x="10542" y="2155"/>
                  </a:lnTo>
                  <a:lnTo>
                    <a:pt x="10161" y="1724"/>
                  </a:lnTo>
                  <a:lnTo>
                    <a:pt x="9731" y="1344"/>
                  </a:lnTo>
                  <a:lnTo>
                    <a:pt x="9275" y="1014"/>
                  </a:lnTo>
                  <a:lnTo>
                    <a:pt x="8768" y="710"/>
                  </a:lnTo>
                  <a:lnTo>
                    <a:pt x="8261" y="457"/>
                  </a:lnTo>
                  <a:lnTo>
                    <a:pt x="7704" y="254"/>
                  </a:lnTo>
                  <a:lnTo>
                    <a:pt x="7146" y="102"/>
                  </a:lnTo>
                  <a:lnTo>
                    <a:pt x="6563" y="26"/>
                  </a:lnTo>
                  <a:lnTo>
                    <a:pt x="6259" y="1"/>
                  </a:lnTo>
                  <a:close/>
                </a:path>
              </a:pathLst>
            </a:custGeom>
            <a:solidFill>
              <a:srgbClr val="6FBF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2699825" y="1973775"/>
              <a:ext cx="231225" cy="231250"/>
            </a:xfrm>
            <a:custGeom>
              <a:avLst/>
              <a:gdLst/>
              <a:ahLst/>
              <a:cxnLst/>
              <a:rect l="l" t="t" r="r" b="b"/>
              <a:pathLst>
                <a:path w="9249" h="9250" extrusionOk="0">
                  <a:moveTo>
                    <a:pt x="4637" y="1"/>
                  </a:moveTo>
                  <a:lnTo>
                    <a:pt x="4156" y="26"/>
                  </a:lnTo>
                  <a:lnTo>
                    <a:pt x="3700" y="102"/>
                  </a:lnTo>
                  <a:lnTo>
                    <a:pt x="3243" y="203"/>
                  </a:lnTo>
                  <a:lnTo>
                    <a:pt x="2813" y="355"/>
                  </a:lnTo>
                  <a:lnTo>
                    <a:pt x="2407" y="558"/>
                  </a:lnTo>
                  <a:lnTo>
                    <a:pt x="2027" y="786"/>
                  </a:lnTo>
                  <a:lnTo>
                    <a:pt x="1672" y="1039"/>
                  </a:lnTo>
                  <a:lnTo>
                    <a:pt x="1343" y="1343"/>
                  </a:lnTo>
                  <a:lnTo>
                    <a:pt x="1064" y="1673"/>
                  </a:lnTo>
                  <a:lnTo>
                    <a:pt x="786" y="2028"/>
                  </a:lnTo>
                  <a:lnTo>
                    <a:pt x="558" y="2408"/>
                  </a:lnTo>
                  <a:lnTo>
                    <a:pt x="355" y="2813"/>
                  </a:lnTo>
                  <a:lnTo>
                    <a:pt x="203" y="3244"/>
                  </a:lnTo>
                  <a:lnTo>
                    <a:pt x="101" y="3700"/>
                  </a:lnTo>
                  <a:lnTo>
                    <a:pt x="25" y="4156"/>
                  </a:lnTo>
                  <a:lnTo>
                    <a:pt x="0" y="4612"/>
                  </a:lnTo>
                  <a:lnTo>
                    <a:pt x="25" y="5094"/>
                  </a:lnTo>
                  <a:lnTo>
                    <a:pt x="101" y="5550"/>
                  </a:lnTo>
                  <a:lnTo>
                    <a:pt x="203" y="6006"/>
                  </a:lnTo>
                  <a:lnTo>
                    <a:pt x="355" y="6411"/>
                  </a:lnTo>
                  <a:lnTo>
                    <a:pt x="558" y="6817"/>
                  </a:lnTo>
                  <a:lnTo>
                    <a:pt x="786" y="7197"/>
                  </a:lnTo>
                  <a:lnTo>
                    <a:pt x="1064" y="7577"/>
                  </a:lnTo>
                  <a:lnTo>
                    <a:pt x="1343" y="7881"/>
                  </a:lnTo>
                  <a:lnTo>
                    <a:pt x="1672" y="8185"/>
                  </a:lnTo>
                  <a:lnTo>
                    <a:pt x="2027" y="8464"/>
                  </a:lnTo>
                  <a:lnTo>
                    <a:pt x="2407" y="8692"/>
                  </a:lnTo>
                  <a:lnTo>
                    <a:pt x="2813" y="8895"/>
                  </a:lnTo>
                  <a:lnTo>
                    <a:pt x="3243" y="9047"/>
                  </a:lnTo>
                  <a:lnTo>
                    <a:pt x="3700" y="9148"/>
                  </a:lnTo>
                  <a:lnTo>
                    <a:pt x="4156" y="9224"/>
                  </a:lnTo>
                  <a:lnTo>
                    <a:pt x="4637" y="9249"/>
                  </a:lnTo>
                  <a:lnTo>
                    <a:pt x="5093" y="9224"/>
                  </a:lnTo>
                  <a:lnTo>
                    <a:pt x="5549" y="9148"/>
                  </a:lnTo>
                  <a:lnTo>
                    <a:pt x="6005" y="9047"/>
                  </a:lnTo>
                  <a:lnTo>
                    <a:pt x="6436" y="8895"/>
                  </a:lnTo>
                  <a:lnTo>
                    <a:pt x="6842" y="8692"/>
                  </a:lnTo>
                  <a:lnTo>
                    <a:pt x="7222" y="8464"/>
                  </a:lnTo>
                  <a:lnTo>
                    <a:pt x="7576" y="8185"/>
                  </a:lnTo>
                  <a:lnTo>
                    <a:pt x="7906" y="7881"/>
                  </a:lnTo>
                  <a:lnTo>
                    <a:pt x="8185" y="7577"/>
                  </a:lnTo>
                  <a:lnTo>
                    <a:pt x="8463" y="7197"/>
                  </a:lnTo>
                  <a:lnTo>
                    <a:pt x="8691" y="6817"/>
                  </a:lnTo>
                  <a:lnTo>
                    <a:pt x="8894" y="6411"/>
                  </a:lnTo>
                  <a:lnTo>
                    <a:pt x="9046" y="6006"/>
                  </a:lnTo>
                  <a:lnTo>
                    <a:pt x="9148" y="5550"/>
                  </a:lnTo>
                  <a:lnTo>
                    <a:pt x="9224" y="5094"/>
                  </a:lnTo>
                  <a:lnTo>
                    <a:pt x="9249" y="4612"/>
                  </a:lnTo>
                  <a:lnTo>
                    <a:pt x="9224" y="4156"/>
                  </a:lnTo>
                  <a:lnTo>
                    <a:pt x="9148" y="3700"/>
                  </a:lnTo>
                  <a:lnTo>
                    <a:pt x="9046" y="3244"/>
                  </a:lnTo>
                  <a:lnTo>
                    <a:pt x="8894" y="2813"/>
                  </a:lnTo>
                  <a:lnTo>
                    <a:pt x="8691" y="2408"/>
                  </a:lnTo>
                  <a:lnTo>
                    <a:pt x="8463" y="2028"/>
                  </a:lnTo>
                  <a:lnTo>
                    <a:pt x="8185" y="1673"/>
                  </a:lnTo>
                  <a:lnTo>
                    <a:pt x="7906" y="1343"/>
                  </a:lnTo>
                  <a:lnTo>
                    <a:pt x="7576" y="1039"/>
                  </a:lnTo>
                  <a:lnTo>
                    <a:pt x="7222" y="786"/>
                  </a:lnTo>
                  <a:lnTo>
                    <a:pt x="6842" y="558"/>
                  </a:lnTo>
                  <a:lnTo>
                    <a:pt x="6436" y="355"/>
                  </a:lnTo>
                  <a:lnTo>
                    <a:pt x="6005" y="203"/>
                  </a:lnTo>
                  <a:lnTo>
                    <a:pt x="5549" y="102"/>
                  </a:lnTo>
                  <a:lnTo>
                    <a:pt x="5093" y="26"/>
                  </a:lnTo>
                  <a:lnTo>
                    <a:pt x="4637" y="1"/>
                  </a:lnTo>
                  <a:close/>
                </a:path>
              </a:pathLst>
            </a:custGeom>
            <a:solidFill>
              <a:srgbClr val="F42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2741000" y="2014950"/>
              <a:ext cx="148875" cy="148900"/>
            </a:xfrm>
            <a:custGeom>
              <a:avLst/>
              <a:gdLst/>
              <a:ahLst/>
              <a:cxnLst/>
              <a:rect l="l" t="t" r="r" b="b"/>
              <a:pathLst>
                <a:path w="5955" h="5956" extrusionOk="0">
                  <a:moveTo>
                    <a:pt x="2990" y="685"/>
                  </a:moveTo>
                  <a:lnTo>
                    <a:pt x="3218" y="710"/>
                  </a:lnTo>
                  <a:lnTo>
                    <a:pt x="3446" y="735"/>
                  </a:lnTo>
                  <a:lnTo>
                    <a:pt x="3649" y="786"/>
                  </a:lnTo>
                  <a:lnTo>
                    <a:pt x="3877" y="862"/>
                  </a:lnTo>
                  <a:lnTo>
                    <a:pt x="4054" y="963"/>
                  </a:lnTo>
                  <a:lnTo>
                    <a:pt x="4257" y="1090"/>
                  </a:lnTo>
                  <a:lnTo>
                    <a:pt x="4434" y="1217"/>
                  </a:lnTo>
                  <a:lnTo>
                    <a:pt x="4587" y="1369"/>
                  </a:lnTo>
                  <a:lnTo>
                    <a:pt x="4739" y="1521"/>
                  </a:lnTo>
                  <a:lnTo>
                    <a:pt x="4865" y="1698"/>
                  </a:lnTo>
                  <a:lnTo>
                    <a:pt x="4992" y="1876"/>
                  </a:lnTo>
                  <a:lnTo>
                    <a:pt x="5068" y="2078"/>
                  </a:lnTo>
                  <a:lnTo>
                    <a:pt x="5169" y="2306"/>
                  </a:lnTo>
                  <a:lnTo>
                    <a:pt x="5220" y="2509"/>
                  </a:lnTo>
                  <a:lnTo>
                    <a:pt x="5245" y="2737"/>
                  </a:lnTo>
                  <a:lnTo>
                    <a:pt x="5271" y="2965"/>
                  </a:lnTo>
                  <a:lnTo>
                    <a:pt x="5245" y="3219"/>
                  </a:lnTo>
                  <a:lnTo>
                    <a:pt x="5220" y="3421"/>
                  </a:lnTo>
                  <a:lnTo>
                    <a:pt x="5169" y="3649"/>
                  </a:lnTo>
                  <a:lnTo>
                    <a:pt x="5068" y="3852"/>
                  </a:lnTo>
                  <a:lnTo>
                    <a:pt x="4992" y="4055"/>
                  </a:lnTo>
                  <a:lnTo>
                    <a:pt x="4865" y="4258"/>
                  </a:lnTo>
                  <a:lnTo>
                    <a:pt x="4739" y="4435"/>
                  </a:lnTo>
                  <a:lnTo>
                    <a:pt x="4587" y="4587"/>
                  </a:lnTo>
                  <a:lnTo>
                    <a:pt x="4434" y="4739"/>
                  </a:lnTo>
                  <a:lnTo>
                    <a:pt x="4257" y="4866"/>
                  </a:lnTo>
                  <a:lnTo>
                    <a:pt x="4054" y="4992"/>
                  </a:lnTo>
                  <a:lnTo>
                    <a:pt x="3877" y="5068"/>
                  </a:lnTo>
                  <a:lnTo>
                    <a:pt x="3649" y="5144"/>
                  </a:lnTo>
                  <a:lnTo>
                    <a:pt x="3446" y="5220"/>
                  </a:lnTo>
                  <a:lnTo>
                    <a:pt x="3218" y="5246"/>
                  </a:lnTo>
                  <a:lnTo>
                    <a:pt x="2737" y="5246"/>
                  </a:lnTo>
                  <a:lnTo>
                    <a:pt x="2509" y="5220"/>
                  </a:lnTo>
                  <a:lnTo>
                    <a:pt x="2306" y="5144"/>
                  </a:lnTo>
                  <a:lnTo>
                    <a:pt x="2078" y="5068"/>
                  </a:lnTo>
                  <a:lnTo>
                    <a:pt x="1901" y="4992"/>
                  </a:lnTo>
                  <a:lnTo>
                    <a:pt x="1698" y="4866"/>
                  </a:lnTo>
                  <a:lnTo>
                    <a:pt x="1520" y="4739"/>
                  </a:lnTo>
                  <a:lnTo>
                    <a:pt x="1368" y="4587"/>
                  </a:lnTo>
                  <a:lnTo>
                    <a:pt x="1216" y="4435"/>
                  </a:lnTo>
                  <a:lnTo>
                    <a:pt x="1090" y="4258"/>
                  </a:lnTo>
                  <a:lnTo>
                    <a:pt x="963" y="4055"/>
                  </a:lnTo>
                  <a:lnTo>
                    <a:pt x="887" y="3852"/>
                  </a:lnTo>
                  <a:lnTo>
                    <a:pt x="811" y="3649"/>
                  </a:lnTo>
                  <a:lnTo>
                    <a:pt x="735" y="3421"/>
                  </a:lnTo>
                  <a:lnTo>
                    <a:pt x="710" y="3219"/>
                  </a:lnTo>
                  <a:lnTo>
                    <a:pt x="684" y="2965"/>
                  </a:lnTo>
                  <a:lnTo>
                    <a:pt x="710" y="2737"/>
                  </a:lnTo>
                  <a:lnTo>
                    <a:pt x="735" y="2509"/>
                  </a:lnTo>
                  <a:lnTo>
                    <a:pt x="811" y="2306"/>
                  </a:lnTo>
                  <a:lnTo>
                    <a:pt x="887" y="2078"/>
                  </a:lnTo>
                  <a:lnTo>
                    <a:pt x="963" y="1876"/>
                  </a:lnTo>
                  <a:lnTo>
                    <a:pt x="1090" y="1698"/>
                  </a:lnTo>
                  <a:lnTo>
                    <a:pt x="1216" y="1521"/>
                  </a:lnTo>
                  <a:lnTo>
                    <a:pt x="1368" y="1369"/>
                  </a:lnTo>
                  <a:lnTo>
                    <a:pt x="1520" y="1217"/>
                  </a:lnTo>
                  <a:lnTo>
                    <a:pt x="1698" y="1090"/>
                  </a:lnTo>
                  <a:lnTo>
                    <a:pt x="1901" y="963"/>
                  </a:lnTo>
                  <a:lnTo>
                    <a:pt x="2078" y="862"/>
                  </a:lnTo>
                  <a:lnTo>
                    <a:pt x="2306" y="786"/>
                  </a:lnTo>
                  <a:lnTo>
                    <a:pt x="2509" y="735"/>
                  </a:lnTo>
                  <a:lnTo>
                    <a:pt x="2737" y="710"/>
                  </a:lnTo>
                  <a:lnTo>
                    <a:pt x="2990" y="685"/>
                  </a:lnTo>
                  <a:close/>
                  <a:moveTo>
                    <a:pt x="2686" y="1"/>
                  </a:moveTo>
                  <a:lnTo>
                    <a:pt x="2382" y="51"/>
                  </a:lnTo>
                  <a:lnTo>
                    <a:pt x="2103" y="127"/>
                  </a:lnTo>
                  <a:lnTo>
                    <a:pt x="1825" y="229"/>
                  </a:lnTo>
                  <a:lnTo>
                    <a:pt x="1571" y="355"/>
                  </a:lnTo>
                  <a:lnTo>
                    <a:pt x="1318" y="507"/>
                  </a:lnTo>
                  <a:lnTo>
                    <a:pt x="1090" y="685"/>
                  </a:lnTo>
                  <a:lnTo>
                    <a:pt x="862" y="862"/>
                  </a:lnTo>
                  <a:lnTo>
                    <a:pt x="684" y="1090"/>
                  </a:lnTo>
                  <a:lnTo>
                    <a:pt x="507" y="1318"/>
                  </a:lnTo>
                  <a:lnTo>
                    <a:pt x="355" y="1546"/>
                  </a:lnTo>
                  <a:lnTo>
                    <a:pt x="228" y="1825"/>
                  </a:lnTo>
                  <a:lnTo>
                    <a:pt x="127" y="2078"/>
                  </a:lnTo>
                  <a:lnTo>
                    <a:pt x="51" y="2382"/>
                  </a:lnTo>
                  <a:lnTo>
                    <a:pt x="25" y="2661"/>
                  </a:lnTo>
                  <a:lnTo>
                    <a:pt x="0" y="2965"/>
                  </a:lnTo>
                  <a:lnTo>
                    <a:pt x="25" y="3269"/>
                  </a:lnTo>
                  <a:lnTo>
                    <a:pt x="51" y="3573"/>
                  </a:lnTo>
                  <a:lnTo>
                    <a:pt x="127" y="3852"/>
                  </a:lnTo>
                  <a:lnTo>
                    <a:pt x="228" y="4131"/>
                  </a:lnTo>
                  <a:lnTo>
                    <a:pt x="355" y="4384"/>
                  </a:lnTo>
                  <a:lnTo>
                    <a:pt x="507" y="4638"/>
                  </a:lnTo>
                  <a:lnTo>
                    <a:pt x="684" y="4866"/>
                  </a:lnTo>
                  <a:lnTo>
                    <a:pt x="862" y="5068"/>
                  </a:lnTo>
                  <a:lnTo>
                    <a:pt x="1090" y="5271"/>
                  </a:lnTo>
                  <a:lnTo>
                    <a:pt x="1318" y="5448"/>
                  </a:lnTo>
                  <a:lnTo>
                    <a:pt x="1571" y="5600"/>
                  </a:lnTo>
                  <a:lnTo>
                    <a:pt x="1825" y="5727"/>
                  </a:lnTo>
                  <a:lnTo>
                    <a:pt x="2103" y="5829"/>
                  </a:lnTo>
                  <a:lnTo>
                    <a:pt x="2382" y="5905"/>
                  </a:lnTo>
                  <a:lnTo>
                    <a:pt x="2686" y="5930"/>
                  </a:lnTo>
                  <a:lnTo>
                    <a:pt x="2990" y="5955"/>
                  </a:lnTo>
                  <a:lnTo>
                    <a:pt x="3294" y="5930"/>
                  </a:lnTo>
                  <a:lnTo>
                    <a:pt x="3573" y="5905"/>
                  </a:lnTo>
                  <a:lnTo>
                    <a:pt x="3852" y="5829"/>
                  </a:lnTo>
                  <a:lnTo>
                    <a:pt x="4130" y="5727"/>
                  </a:lnTo>
                  <a:lnTo>
                    <a:pt x="4409" y="5600"/>
                  </a:lnTo>
                  <a:lnTo>
                    <a:pt x="4637" y="5448"/>
                  </a:lnTo>
                  <a:lnTo>
                    <a:pt x="4865" y="5271"/>
                  </a:lnTo>
                  <a:lnTo>
                    <a:pt x="5093" y="5068"/>
                  </a:lnTo>
                  <a:lnTo>
                    <a:pt x="5271" y="4866"/>
                  </a:lnTo>
                  <a:lnTo>
                    <a:pt x="5448" y="4638"/>
                  </a:lnTo>
                  <a:lnTo>
                    <a:pt x="5600" y="4384"/>
                  </a:lnTo>
                  <a:lnTo>
                    <a:pt x="5727" y="4131"/>
                  </a:lnTo>
                  <a:lnTo>
                    <a:pt x="5828" y="3852"/>
                  </a:lnTo>
                  <a:lnTo>
                    <a:pt x="5904" y="3573"/>
                  </a:lnTo>
                  <a:lnTo>
                    <a:pt x="5955" y="3269"/>
                  </a:lnTo>
                  <a:lnTo>
                    <a:pt x="5955" y="2965"/>
                  </a:lnTo>
                  <a:lnTo>
                    <a:pt x="5955" y="2661"/>
                  </a:lnTo>
                  <a:lnTo>
                    <a:pt x="5904" y="2382"/>
                  </a:lnTo>
                  <a:lnTo>
                    <a:pt x="5828" y="2078"/>
                  </a:lnTo>
                  <a:lnTo>
                    <a:pt x="5727" y="1825"/>
                  </a:lnTo>
                  <a:lnTo>
                    <a:pt x="5600" y="1546"/>
                  </a:lnTo>
                  <a:lnTo>
                    <a:pt x="5448" y="1318"/>
                  </a:lnTo>
                  <a:lnTo>
                    <a:pt x="5271" y="1090"/>
                  </a:lnTo>
                  <a:lnTo>
                    <a:pt x="5093" y="862"/>
                  </a:lnTo>
                  <a:lnTo>
                    <a:pt x="4865" y="685"/>
                  </a:lnTo>
                  <a:lnTo>
                    <a:pt x="4637" y="507"/>
                  </a:lnTo>
                  <a:lnTo>
                    <a:pt x="4409" y="355"/>
                  </a:lnTo>
                  <a:lnTo>
                    <a:pt x="4130" y="229"/>
                  </a:lnTo>
                  <a:lnTo>
                    <a:pt x="3852" y="127"/>
                  </a:lnTo>
                  <a:lnTo>
                    <a:pt x="3573" y="51"/>
                  </a:lnTo>
                  <a:lnTo>
                    <a:pt x="32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2769500" y="2000375"/>
              <a:ext cx="92500" cy="171075"/>
            </a:xfrm>
            <a:custGeom>
              <a:avLst/>
              <a:gdLst/>
              <a:ahLst/>
              <a:cxnLst/>
              <a:rect l="l" t="t" r="r" b="b"/>
              <a:pathLst>
                <a:path w="3700" h="6843" extrusionOk="0">
                  <a:moveTo>
                    <a:pt x="3700" y="1"/>
                  </a:moveTo>
                  <a:lnTo>
                    <a:pt x="0" y="3624"/>
                  </a:lnTo>
                  <a:lnTo>
                    <a:pt x="1597" y="3624"/>
                  </a:lnTo>
                  <a:lnTo>
                    <a:pt x="152" y="6842"/>
                  </a:lnTo>
                  <a:lnTo>
                    <a:pt x="3700" y="2737"/>
                  </a:lnTo>
                  <a:lnTo>
                    <a:pt x="2180" y="2737"/>
                  </a:lnTo>
                  <a:lnTo>
                    <a:pt x="3700" y="1"/>
                  </a:lnTo>
                  <a:close/>
                </a:path>
              </a:pathLst>
            </a:custGeom>
            <a:solidFill>
              <a:srgbClr val="FDD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9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96">
                                            <p:txEl>
                                              <p:pRg st="4" end="4"/>
                                            </p:txEl>
                                          </p:spTgt>
                                        </p:tgtEl>
                                        <p:attrNameLst>
                                          <p:attrName>style.visibility</p:attrName>
                                        </p:attrNameLst>
                                      </p:cBhvr>
                                      <p:to>
                                        <p:strVal val="visible"/>
                                      </p:to>
                                    </p:set>
                                    <p:animEffect transition="in" filter="fade">
                                      <p:cBhvr>
                                        <p:cTn id="17" dur="500"/>
                                        <p:tgtEl>
                                          <p:spTgt spid="41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96">
                                            <p:txEl>
                                              <p:pRg st="6" end="6"/>
                                            </p:txEl>
                                          </p:spTgt>
                                        </p:tgtEl>
                                        <p:attrNameLst>
                                          <p:attrName>style.visibility</p:attrName>
                                        </p:attrNameLst>
                                      </p:cBhvr>
                                      <p:to>
                                        <p:strVal val="visible"/>
                                      </p:to>
                                    </p:set>
                                    <p:animEffect transition="in" filter="fade">
                                      <p:cBhvr>
                                        <p:cTn id="22" dur="500"/>
                                        <p:tgtEl>
                                          <p:spTgt spid="41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96">
                                            <p:txEl>
                                              <p:pRg st="8" end="8"/>
                                            </p:txEl>
                                          </p:spTgt>
                                        </p:tgtEl>
                                        <p:attrNameLst>
                                          <p:attrName>style.visibility</p:attrName>
                                        </p:attrNameLst>
                                      </p:cBhvr>
                                      <p:to>
                                        <p:strVal val="visible"/>
                                      </p:to>
                                    </p:set>
                                    <p:animEffect transition="in" filter="fade">
                                      <p:cBhvr>
                                        <p:cTn id="27" dur="500"/>
                                        <p:tgtEl>
                                          <p:spTgt spid="419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p49"/>
          <p:cNvSpPr txBox="1">
            <a:spLocks noGrp="1"/>
          </p:cNvSpPr>
          <p:nvPr>
            <p:ph type="title"/>
          </p:nvPr>
        </p:nvSpPr>
        <p:spPr>
          <a:xfrm>
            <a:off x="1569271" y="1323544"/>
            <a:ext cx="6141109" cy="969300"/>
          </a:xfrm>
          <a:prstGeom prst="rect">
            <a:avLst/>
          </a:prstGeom>
        </p:spPr>
        <p:txBody>
          <a:bodyPr spcFirstLastPara="1" wrap="square" lIns="91425" tIns="91425" rIns="91425" bIns="91425" anchor="ctr" anchorCtr="0">
            <a:noAutofit/>
          </a:bodyPr>
          <a:lstStyle/>
          <a:p>
            <a:pPr lvl="0"/>
            <a:r>
              <a:rPr lang="en-IN" sz="6000" dirty="0" smtClean="0"/>
              <a:t>Announcement</a:t>
            </a:r>
            <a:endParaRPr sz="6000" dirty="0">
              <a:solidFill>
                <a:srgbClr val="FFFF00"/>
              </a:solidFill>
            </a:endParaRPr>
          </a:p>
        </p:txBody>
      </p:sp>
      <p:grpSp>
        <p:nvGrpSpPr>
          <p:cNvPr id="3473" name="Google Shape;3473;p49"/>
          <p:cNvGrpSpPr/>
          <p:nvPr/>
        </p:nvGrpSpPr>
        <p:grpSpPr>
          <a:xfrm rot="10800000">
            <a:off x="5" y="-6"/>
            <a:ext cx="2916089" cy="1515249"/>
            <a:chOff x="238125" y="1001475"/>
            <a:chExt cx="7143775" cy="3712025"/>
          </a:xfrm>
        </p:grpSpPr>
        <p:sp>
          <p:nvSpPr>
            <p:cNvPr id="3474" name="Google Shape;3474;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49"/>
          <p:cNvGrpSpPr/>
          <p:nvPr/>
        </p:nvGrpSpPr>
        <p:grpSpPr>
          <a:xfrm rot="10800000" flipH="1">
            <a:off x="6227905" y="-6"/>
            <a:ext cx="2916089" cy="1515249"/>
            <a:chOff x="238125" y="1001475"/>
            <a:chExt cx="7143775" cy="3712025"/>
          </a:xfrm>
        </p:grpSpPr>
        <p:sp>
          <p:nvSpPr>
            <p:cNvPr id="3481" name="Google Shape;3481;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2390062" y="2416361"/>
            <a:ext cx="4116833" cy="307777"/>
          </a:xfrm>
          <a:prstGeom prst="rect">
            <a:avLst/>
          </a:prstGeom>
        </p:spPr>
        <p:txBody>
          <a:bodyPr wrap="none">
            <a:spAutoFit/>
          </a:bodyPr>
          <a:lstStyle/>
          <a:p>
            <a:r>
              <a:rPr lang="en-US" dirty="0" smtClean="0">
                <a:solidFill>
                  <a:schemeClr val="bg1"/>
                </a:solidFill>
                <a:latin typeface="Architects Daughter" panose="020B0604020202020204" charset="0"/>
                <a:cs typeface="Architects Daughter" panose="020B0604020202020204" charset="0"/>
              </a:rPr>
              <a:t>Attendance Link will be Available around 7:30 PM</a:t>
            </a:r>
            <a:endParaRPr lang="en-IN"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Deep Learning Terminology - 3</a:t>
            </a:r>
            <a:endParaRPr dirty="0"/>
          </a:p>
        </p:txBody>
      </p:sp>
      <p:sp>
        <p:nvSpPr>
          <p:cNvPr id="4195" name="Google Shape;4195;p65"/>
          <p:cNvSpPr txBox="1">
            <a:spLocks noGrp="1"/>
          </p:cNvSpPr>
          <p:nvPr>
            <p:ph type="subTitle" idx="1"/>
          </p:nvPr>
        </p:nvSpPr>
        <p:spPr>
          <a:xfrm>
            <a:off x="1645415" y="1341004"/>
            <a:ext cx="4312916" cy="240391"/>
          </a:xfrm>
          <a:prstGeom prst="rect">
            <a:avLst/>
          </a:prstGeom>
        </p:spPr>
        <p:txBody>
          <a:bodyPr spcFirstLastPara="1" wrap="square" lIns="91425" tIns="91425" rIns="91425" bIns="91425" anchor="ctr" anchorCtr="0">
            <a:noAutofit/>
          </a:bodyPr>
          <a:lstStyle/>
          <a:p>
            <a:pPr marL="0" lvl="0" indent="0"/>
            <a:r>
              <a:rPr lang="en-US" dirty="0" smtClean="0"/>
              <a:t>Filters</a:t>
            </a:r>
            <a:endParaRPr dirty="0"/>
          </a:p>
        </p:txBody>
      </p:sp>
      <p:sp>
        <p:nvSpPr>
          <p:cNvPr id="4201" name="Google Shape;4201;p65"/>
          <p:cNvSpPr/>
          <p:nvPr/>
        </p:nvSpPr>
        <p:spPr>
          <a:xfrm>
            <a:off x="451419" y="1293489"/>
            <a:ext cx="780900" cy="7809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09;p65"/>
          <p:cNvGrpSpPr/>
          <p:nvPr/>
        </p:nvGrpSpPr>
        <p:grpSpPr>
          <a:xfrm>
            <a:off x="598316" y="1461200"/>
            <a:ext cx="487105" cy="487036"/>
            <a:chOff x="4144775" y="1973775"/>
            <a:chExt cx="231250" cy="231250"/>
          </a:xfrm>
        </p:grpSpPr>
        <p:sp>
          <p:nvSpPr>
            <p:cNvPr id="12" name="Google Shape;4210;p65"/>
            <p:cNvSpPr/>
            <p:nvPr/>
          </p:nvSpPr>
          <p:spPr>
            <a:xfrm>
              <a:off x="4144775" y="1973775"/>
              <a:ext cx="231250" cy="231250"/>
            </a:xfrm>
            <a:custGeom>
              <a:avLst/>
              <a:gdLst/>
              <a:ahLst/>
              <a:cxnLst/>
              <a:rect l="l" t="t" r="r" b="b"/>
              <a:pathLst>
                <a:path w="9250" h="9250" extrusionOk="0">
                  <a:moveTo>
                    <a:pt x="4612" y="1"/>
                  </a:moveTo>
                  <a:lnTo>
                    <a:pt x="4131" y="26"/>
                  </a:lnTo>
                  <a:lnTo>
                    <a:pt x="3675" y="102"/>
                  </a:lnTo>
                  <a:lnTo>
                    <a:pt x="3244" y="203"/>
                  </a:lnTo>
                  <a:lnTo>
                    <a:pt x="2813" y="355"/>
                  </a:lnTo>
                  <a:lnTo>
                    <a:pt x="2408" y="558"/>
                  </a:lnTo>
                  <a:lnTo>
                    <a:pt x="2028" y="786"/>
                  </a:lnTo>
                  <a:lnTo>
                    <a:pt x="1673" y="1039"/>
                  </a:lnTo>
                  <a:lnTo>
                    <a:pt x="1344" y="1343"/>
                  </a:lnTo>
                  <a:lnTo>
                    <a:pt x="1040" y="1673"/>
                  </a:lnTo>
                  <a:lnTo>
                    <a:pt x="786" y="2028"/>
                  </a:lnTo>
                  <a:lnTo>
                    <a:pt x="558" y="2408"/>
                  </a:lnTo>
                  <a:lnTo>
                    <a:pt x="356" y="2813"/>
                  </a:lnTo>
                  <a:lnTo>
                    <a:pt x="203" y="3244"/>
                  </a:lnTo>
                  <a:lnTo>
                    <a:pt x="77" y="3700"/>
                  </a:lnTo>
                  <a:lnTo>
                    <a:pt x="26" y="4156"/>
                  </a:lnTo>
                  <a:lnTo>
                    <a:pt x="1" y="4612"/>
                  </a:lnTo>
                  <a:lnTo>
                    <a:pt x="26" y="5094"/>
                  </a:lnTo>
                  <a:lnTo>
                    <a:pt x="77" y="5550"/>
                  </a:lnTo>
                  <a:lnTo>
                    <a:pt x="203" y="6006"/>
                  </a:lnTo>
                  <a:lnTo>
                    <a:pt x="356" y="6411"/>
                  </a:lnTo>
                  <a:lnTo>
                    <a:pt x="558" y="6817"/>
                  </a:lnTo>
                  <a:lnTo>
                    <a:pt x="786" y="7197"/>
                  </a:lnTo>
                  <a:lnTo>
                    <a:pt x="1040" y="7577"/>
                  </a:lnTo>
                  <a:lnTo>
                    <a:pt x="1344" y="7881"/>
                  </a:lnTo>
                  <a:lnTo>
                    <a:pt x="1673" y="8185"/>
                  </a:lnTo>
                  <a:lnTo>
                    <a:pt x="2028" y="8464"/>
                  </a:lnTo>
                  <a:lnTo>
                    <a:pt x="2408" y="8692"/>
                  </a:lnTo>
                  <a:lnTo>
                    <a:pt x="2813" y="8895"/>
                  </a:lnTo>
                  <a:lnTo>
                    <a:pt x="3244" y="9047"/>
                  </a:lnTo>
                  <a:lnTo>
                    <a:pt x="3675" y="9148"/>
                  </a:lnTo>
                  <a:lnTo>
                    <a:pt x="4131" y="9224"/>
                  </a:lnTo>
                  <a:lnTo>
                    <a:pt x="4612" y="9249"/>
                  </a:lnTo>
                  <a:lnTo>
                    <a:pt x="5094" y="9224"/>
                  </a:lnTo>
                  <a:lnTo>
                    <a:pt x="5550" y="9148"/>
                  </a:lnTo>
                  <a:lnTo>
                    <a:pt x="5981" y="9047"/>
                  </a:lnTo>
                  <a:lnTo>
                    <a:pt x="6412" y="8895"/>
                  </a:lnTo>
                  <a:lnTo>
                    <a:pt x="6817" y="8692"/>
                  </a:lnTo>
                  <a:lnTo>
                    <a:pt x="7197" y="8464"/>
                  </a:lnTo>
                  <a:lnTo>
                    <a:pt x="7552" y="8185"/>
                  </a:lnTo>
                  <a:lnTo>
                    <a:pt x="7881" y="7881"/>
                  </a:lnTo>
                  <a:lnTo>
                    <a:pt x="8185" y="7577"/>
                  </a:lnTo>
                  <a:lnTo>
                    <a:pt x="8464" y="7197"/>
                  </a:lnTo>
                  <a:lnTo>
                    <a:pt x="8692" y="6817"/>
                  </a:lnTo>
                  <a:lnTo>
                    <a:pt x="8869" y="6411"/>
                  </a:lnTo>
                  <a:lnTo>
                    <a:pt x="9047" y="6006"/>
                  </a:lnTo>
                  <a:lnTo>
                    <a:pt x="9148" y="5550"/>
                  </a:lnTo>
                  <a:lnTo>
                    <a:pt x="9224" y="5094"/>
                  </a:lnTo>
                  <a:lnTo>
                    <a:pt x="9250" y="4612"/>
                  </a:lnTo>
                  <a:lnTo>
                    <a:pt x="9224" y="4156"/>
                  </a:lnTo>
                  <a:lnTo>
                    <a:pt x="9148" y="3700"/>
                  </a:lnTo>
                  <a:lnTo>
                    <a:pt x="9047" y="3244"/>
                  </a:lnTo>
                  <a:lnTo>
                    <a:pt x="8869" y="2813"/>
                  </a:lnTo>
                  <a:lnTo>
                    <a:pt x="8692" y="2408"/>
                  </a:lnTo>
                  <a:lnTo>
                    <a:pt x="8464" y="2028"/>
                  </a:lnTo>
                  <a:lnTo>
                    <a:pt x="8185" y="1673"/>
                  </a:lnTo>
                  <a:lnTo>
                    <a:pt x="7881" y="1343"/>
                  </a:lnTo>
                  <a:lnTo>
                    <a:pt x="7552" y="1039"/>
                  </a:lnTo>
                  <a:lnTo>
                    <a:pt x="7197" y="786"/>
                  </a:lnTo>
                  <a:lnTo>
                    <a:pt x="6817" y="558"/>
                  </a:lnTo>
                  <a:lnTo>
                    <a:pt x="6412" y="355"/>
                  </a:lnTo>
                  <a:lnTo>
                    <a:pt x="5981" y="203"/>
                  </a:lnTo>
                  <a:lnTo>
                    <a:pt x="5550" y="102"/>
                  </a:lnTo>
                  <a:lnTo>
                    <a:pt x="5094" y="26"/>
                  </a:lnTo>
                  <a:lnTo>
                    <a:pt x="46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11;p65"/>
            <p:cNvSpPr/>
            <p:nvPr/>
          </p:nvSpPr>
          <p:spPr>
            <a:xfrm>
              <a:off x="4172025" y="2001025"/>
              <a:ext cx="176125" cy="176750"/>
            </a:xfrm>
            <a:custGeom>
              <a:avLst/>
              <a:gdLst/>
              <a:ahLst/>
              <a:cxnLst/>
              <a:rect l="l" t="t" r="r" b="b"/>
              <a:pathLst>
                <a:path w="7045" h="7070" extrusionOk="0">
                  <a:moveTo>
                    <a:pt x="3522" y="0"/>
                  </a:moveTo>
                  <a:lnTo>
                    <a:pt x="3168" y="25"/>
                  </a:lnTo>
                  <a:lnTo>
                    <a:pt x="2813" y="76"/>
                  </a:lnTo>
                  <a:lnTo>
                    <a:pt x="2484" y="152"/>
                  </a:lnTo>
                  <a:lnTo>
                    <a:pt x="2154" y="279"/>
                  </a:lnTo>
                  <a:lnTo>
                    <a:pt x="1850" y="431"/>
                  </a:lnTo>
                  <a:lnTo>
                    <a:pt x="1546" y="608"/>
                  </a:lnTo>
                  <a:lnTo>
                    <a:pt x="1293" y="811"/>
                  </a:lnTo>
                  <a:lnTo>
                    <a:pt x="1039" y="1039"/>
                  </a:lnTo>
                  <a:lnTo>
                    <a:pt x="811" y="1292"/>
                  </a:lnTo>
                  <a:lnTo>
                    <a:pt x="608" y="1571"/>
                  </a:lnTo>
                  <a:lnTo>
                    <a:pt x="431" y="1850"/>
                  </a:lnTo>
                  <a:lnTo>
                    <a:pt x="279" y="2154"/>
                  </a:lnTo>
                  <a:lnTo>
                    <a:pt x="152" y="2483"/>
                  </a:lnTo>
                  <a:lnTo>
                    <a:pt x="76" y="2813"/>
                  </a:lnTo>
                  <a:lnTo>
                    <a:pt x="26" y="3167"/>
                  </a:lnTo>
                  <a:lnTo>
                    <a:pt x="0" y="3522"/>
                  </a:lnTo>
                  <a:lnTo>
                    <a:pt x="26" y="3902"/>
                  </a:lnTo>
                  <a:lnTo>
                    <a:pt x="76" y="4232"/>
                  </a:lnTo>
                  <a:lnTo>
                    <a:pt x="152" y="4586"/>
                  </a:lnTo>
                  <a:lnTo>
                    <a:pt x="279" y="4916"/>
                  </a:lnTo>
                  <a:lnTo>
                    <a:pt x="431" y="5220"/>
                  </a:lnTo>
                  <a:lnTo>
                    <a:pt x="608" y="5499"/>
                  </a:lnTo>
                  <a:lnTo>
                    <a:pt x="811" y="5777"/>
                  </a:lnTo>
                  <a:lnTo>
                    <a:pt x="1039" y="6031"/>
                  </a:lnTo>
                  <a:lnTo>
                    <a:pt x="1293" y="6259"/>
                  </a:lnTo>
                  <a:lnTo>
                    <a:pt x="1546" y="6462"/>
                  </a:lnTo>
                  <a:lnTo>
                    <a:pt x="1850" y="6639"/>
                  </a:lnTo>
                  <a:lnTo>
                    <a:pt x="2154" y="6791"/>
                  </a:lnTo>
                  <a:lnTo>
                    <a:pt x="2484" y="6892"/>
                  </a:lnTo>
                  <a:lnTo>
                    <a:pt x="2813" y="6994"/>
                  </a:lnTo>
                  <a:lnTo>
                    <a:pt x="3168" y="7044"/>
                  </a:lnTo>
                  <a:lnTo>
                    <a:pt x="3522" y="7070"/>
                  </a:lnTo>
                  <a:lnTo>
                    <a:pt x="3877" y="7044"/>
                  </a:lnTo>
                  <a:lnTo>
                    <a:pt x="4232" y="6994"/>
                  </a:lnTo>
                  <a:lnTo>
                    <a:pt x="4587" y="6892"/>
                  </a:lnTo>
                  <a:lnTo>
                    <a:pt x="4891" y="6791"/>
                  </a:lnTo>
                  <a:lnTo>
                    <a:pt x="5195" y="6639"/>
                  </a:lnTo>
                  <a:lnTo>
                    <a:pt x="5499" y="6462"/>
                  </a:lnTo>
                  <a:lnTo>
                    <a:pt x="5778" y="6259"/>
                  </a:lnTo>
                  <a:lnTo>
                    <a:pt x="6031" y="6031"/>
                  </a:lnTo>
                  <a:lnTo>
                    <a:pt x="6259" y="5777"/>
                  </a:lnTo>
                  <a:lnTo>
                    <a:pt x="6462" y="5499"/>
                  </a:lnTo>
                  <a:lnTo>
                    <a:pt x="6614" y="5220"/>
                  </a:lnTo>
                  <a:lnTo>
                    <a:pt x="6766" y="4916"/>
                  </a:lnTo>
                  <a:lnTo>
                    <a:pt x="6893" y="4586"/>
                  </a:lnTo>
                  <a:lnTo>
                    <a:pt x="6969" y="4232"/>
                  </a:lnTo>
                  <a:lnTo>
                    <a:pt x="7045" y="3902"/>
                  </a:lnTo>
                  <a:lnTo>
                    <a:pt x="7045" y="3522"/>
                  </a:lnTo>
                  <a:lnTo>
                    <a:pt x="7045" y="3167"/>
                  </a:lnTo>
                  <a:lnTo>
                    <a:pt x="6969" y="2813"/>
                  </a:lnTo>
                  <a:lnTo>
                    <a:pt x="6893" y="2483"/>
                  </a:lnTo>
                  <a:lnTo>
                    <a:pt x="6766" y="2154"/>
                  </a:lnTo>
                  <a:lnTo>
                    <a:pt x="6614" y="1850"/>
                  </a:lnTo>
                  <a:lnTo>
                    <a:pt x="6462" y="1571"/>
                  </a:lnTo>
                  <a:lnTo>
                    <a:pt x="6259" y="1292"/>
                  </a:lnTo>
                  <a:lnTo>
                    <a:pt x="6031" y="1039"/>
                  </a:lnTo>
                  <a:lnTo>
                    <a:pt x="5778" y="811"/>
                  </a:lnTo>
                  <a:lnTo>
                    <a:pt x="5499" y="608"/>
                  </a:lnTo>
                  <a:lnTo>
                    <a:pt x="5195" y="431"/>
                  </a:lnTo>
                  <a:lnTo>
                    <a:pt x="4891" y="279"/>
                  </a:lnTo>
                  <a:lnTo>
                    <a:pt x="4587" y="152"/>
                  </a:lnTo>
                  <a:lnTo>
                    <a:pt x="4232" y="76"/>
                  </a:lnTo>
                  <a:lnTo>
                    <a:pt x="3877" y="25"/>
                  </a:lnTo>
                  <a:lnTo>
                    <a:pt x="3522" y="0"/>
                  </a:lnTo>
                  <a:close/>
                </a:path>
              </a:pathLst>
            </a:custGeom>
            <a:solidFill>
              <a:srgbClr val="B70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12;p65"/>
            <p:cNvSpPr/>
            <p:nvPr/>
          </p:nvSpPr>
          <p:spPr>
            <a:xfrm>
              <a:off x="4200525" y="2029525"/>
              <a:ext cx="119125" cy="119750"/>
            </a:xfrm>
            <a:custGeom>
              <a:avLst/>
              <a:gdLst/>
              <a:ahLst/>
              <a:cxnLst/>
              <a:rect l="l" t="t" r="r" b="b"/>
              <a:pathLst>
                <a:path w="4765" h="4790" extrusionOk="0">
                  <a:moveTo>
                    <a:pt x="2382" y="0"/>
                  </a:moveTo>
                  <a:lnTo>
                    <a:pt x="2154" y="26"/>
                  </a:lnTo>
                  <a:lnTo>
                    <a:pt x="1901" y="51"/>
                  </a:lnTo>
                  <a:lnTo>
                    <a:pt x="1673" y="102"/>
                  </a:lnTo>
                  <a:lnTo>
                    <a:pt x="1445" y="203"/>
                  </a:lnTo>
                  <a:lnTo>
                    <a:pt x="1242" y="304"/>
                  </a:lnTo>
                  <a:lnTo>
                    <a:pt x="1040" y="406"/>
                  </a:lnTo>
                  <a:lnTo>
                    <a:pt x="862" y="558"/>
                  </a:lnTo>
                  <a:lnTo>
                    <a:pt x="710" y="710"/>
                  </a:lnTo>
                  <a:lnTo>
                    <a:pt x="533" y="862"/>
                  </a:lnTo>
                  <a:lnTo>
                    <a:pt x="406" y="1065"/>
                  </a:lnTo>
                  <a:lnTo>
                    <a:pt x="279" y="1242"/>
                  </a:lnTo>
                  <a:lnTo>
                    <a:pt x="178" y="1470"/>
                  </a:lnTo>
                  <a:lnTo>
                    <a:pt x="102" y="1673"/>
                  </a:lnTo>
                  <a:lnTo>
                    <a:pt x="51" y="1901"/>
                  </a:lnTo>
                  <a:lnTo>
                    <a:pt x="1" y="2154"/>
                  </a:lnTo>
                  <a:lnTo>
                    <a:pt x="1" y="2382"/>
                  </a:lnTo>
                  <a:lnTo>
                    <a:pt x="1" y="2636"/>
                  </a:lnTo>
                  <a:lnTo>
                    <a:pt x="51" y="2864"/>
                  </a:lnTo>
                  <a:lnTo>
                    <a:pt x="102" y="3092"/>
                  </a:lnTo>
                  <a:lnTo>
                    <a:pt x="178" y="3320"/>
                  </a:lnTo>
                  <a:lnTo>
                    <a:pt x="279" y="3522"/>
                  </a:lnTo>
                  <a:lnTo>
                    <a:pt x="406" y="3725"/>
                  </a:lnTo>
                  <a:lnTo>
                    <a:pt x="533" y="3903"/>
                  </a:lnTo>
                  <a:lnTo>
                    <a:pt x="710" y="4080"/>
                  </a:lnTo>
                  <a:lnTo>
                    <a:pt x="862" y="4232"/>
                  </a:lnTo>
                  <a:lnTo>
                    <a:pt x="1040" y="4359"/>
                  </a:lnTo>
                  <a:lnTo>
                    <a:pt x="1242" y="4485"/>
                  </a:lnTo>
                  <a:lnTo>
                    <a:pt x="1445" y="4587"/>
                  </a:lnTo>
                  <a:lnTo>
                    <a:pt x="1673" y="4663"/>
                  </a:lnTo>
                  <a:lnTo>
                    <a:pt x="1901" y="4739"/>
                  </a:lnTo>
                  <a:lnTo>
                    <a:pt x="2154" y="4764"/>
                  </a:lnTo>
                  <a:lnTo>
                    <a:pt x="2382" y="4789"/>
                  </a:lnTo>
                  <a:lnTo>
                    <a:pt x="2636" y="4764"/>
                  </a:lnTo>
                  <a:lnTo>
                    <a:pt x="2864" y="4739"/>
                  </a:lnTo>
                  <a:lnTo>
                    <a:pt x="3092" y="4663"/>
                  </a:lnTo>
                  <a:lnTo>
                    <a:pt x="3320" y="4587"/>
                  </a:lnTo>
                  <a:lnTo>
                    <a:pt x="3523" y="4485"/>
                  </a:lnTo>
                  <a:lnTo>
                    <a:pt x="3725" y="4359"/>
                  </a:lnTo>
                  <a:lnTo>
                    <a:pt x="3903" y="4232"/>
                  </a:lnTo>
                  <a:lnTo>
                    <a:pt x="4080" y="4080"/>
                  </a:lnTo>
                  <a:lnTo>
                    <a:pt x="4232" y="3903"/>
                  </a:lnTo>
                  <a:lnTo>
                    <a:pt x="4359" y="3725"/>
                  </a:lnTo>
                  <a:lnTo>
                    <a:pt x="4486" y="3522"/>
                  </a:lnTo>
                  <a:lnTo>
                    <a:pt x="4587" y="3320"/>
                  </a:lnTo>
                  <a:lnTo>
                    <a:pt x="4663" y="3092"/>
                  </a:lnTo>
                  <a:lnTo>
                    <a:pt x="4714" y="2864"/>
                  </a:lnTo>
                  <a:lnTo>
                    <a:pt x="4764" y="2636"/>
                  </a:lnTo>
                  <a:lnTo>
                    <a:pt x="4764" y="2382"/>
                  </a:lnTo>
                  <a:lnTo>
                    <a:pt x="4764" y="2154"/>
                  </a:lnTo>
                  <a:lnTo>
                    <a:pt x="4714" y="1901"/>
                  </a:lnTo>
                  <a:lnTo>
                    <a:pt x="4663" y="1673"/>
                  </a:lnTo>
                  <a:lnTo>
                    <a:pt x="4587" y="1470"/>
                  </a:lnTo>
                  <a:lnTo>
                    <a:pt x="4486" y="1242"/>
                  </a:lnTo>
                  <a:lnTo>
                    <a:pt x="4359" y="1065"/>
                  </a:lnTo>
                  <a:lnTo>
                    <a:pt x="4232" y="862"/>
                  </a:lnTo>
                  <a:lnTo>
                    <a:pt x="4080" y="710"/>
                  </a:lnTo>
                  <a:lnTo>
                    <a:pt x="3903" y="558"/>
                  </a:lnTo>
                  <a:lnTo>
                    <a:pt x="3725" y="406"/>
                  </a:lnTo>
                  <a:lnTo>
                    <a:pt x="3523" y="304"/>
                  </a:lnTo>
                  <a:lnTo>
                    <a:pt x="3320" y="203"/>
                  </a:lnTo>
                  <a:lnTo>
                    <a:pt x="3092" y="102"/>
                  </a:lnTo>
                  <a:lnTo>
                    <a:pt x="2864" y="51"/>
                  </a:lnTo>
                  <a:lnTo>
                    <a:pt x="2636" y="26"/>
                  </a:lnTo>
                  <a:lnTo>
                    <a:pt x="2382" y="0"/>
                  </a:lnTo>
                  <a:close/>
                </a:path>
              </a:pathLst>
            </a:custGeom>
            <a:solidFill>
              <a:srgbClr val="3A7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13;p65"/>
            <p:cNvSpPr/>
            <p:nvPr/>
          </p:nvSpPr>
          <p:spPr>
            <a:xfrm>
              <a:off x="4210675" y="2049150"/>
              <a:ext cx="98825" cy="100125"/>
            </a:xfrm>
            <a:custGeom>
              <a:avLst/>
              <a:gdLst/>
              <a:ahLst/>
              <a:cxnLst/>
              <a:rect l="l" t="t" r="r" b="b"/>
              <a:pathLst>
                <a:path w="3953" h="4005" extrusionOk="0">
                  <a:moveTo>
                    <a:pt x="1976" y="1"/>
                  </a:moveTo>
                  <a:lnTo>
                    <a:pt x="1824" y="153"/>
                  </a:lnTo>
                  <a:lnTo>
                    <a:pt x="1444" y="584"/>
                  </a:lnTo>
                  <a:lnTo>
                    <a:pt x="1242" y="862"/>
                  </a:lnTo>
                  <a:lnTo>
                    <a:pt x="1039" y="1166"/>
                  </a:lnTo>
                  <a:lnTo>
                    <a:pt x="862" y="1471"/>
                  </a:lnTo>
                  <a:lnTo>
                    <a:pt x="760" y="1775"/>
                  </a:lnTo>
                  <a:lnTo>
                    <a:pt x="507" y="1192"/>
                  </a:lnTo>
                  <a:lnTo>
                    <a:pt x="431" y="1344"/>
                  </a:lnTo>
                  <a:lnTo>
                    <a:pt x="253" y="1724"/>
                  </a:lnTo>
                  <a:lnTo>
                    <a:pt x="177" y="1977"/>
                  </a:lnTo>
                  <a:lnTo>
                    <a:pt x="76" y="2281"/>
                  </a:lnTo>
                  <a:lnTo>
                    <a:pt x="25" y="2611"/>
                  </a:lnTo>
                  <a:lnTo>
                    <a:pt x="0" y="2940"/>
                  </a:lnTo>
                  <a:lnTo>
                    <a:pt x="177" y="3168"/>
                  </a:lnTo>
                  <a:lnTo>
                    <a:pt x="380" y="3371"/>
                  </a:lnTo>
                  <a:lnTo>
                    <a:pt x="608" y="3548"/>
                  </a:lnTo>
                  <a:lnTo>
                    <a:pt x="836" y="3700"/>
                  </a:lnTo>
                  <a:lnTo>
                    <a:pt x="1115" y="3827"/>
                  </a:lnTo>
                  <a:lnTo>
                    <a:pt x="1394" y="3928"/>
                  </a:lnTo>
                  <a:lnTo>
                    <a:pt x="1672" y="3979"/>
                  </a:lnTo>
                  <a:lnTo>
                    <a:pt x="1976" y="4004"/>
                  </a:lnTo>
                  <a:lnTo>
                    <a:pt x="2281" y="3979"/>
                  </a:lnTo>
                  <a:lnTo>
                    <a:pt x="2585" y="3928"/>
                  </a:lnTo>
                  <a:lnTo>
                    <a:pt x="2863" y="3827"/>
                  </a:lnTo>
                  <a:lnTo>
                    <a:pt x="3117" y="3700"/>
                  </a:lnTo>
                  <a:lnTo>
                    <a:pt x="3370" y="3548"/>
                  </a:lnTo>
                  <a:lnTo>
                    <a:pt x="3573" y="3371"/>
                  </a:lnTo>
                  <a:lnTo>
                    <a:pt x="3776" y="3168"/>
                  </a:lnTo>
                  <a:lnTo>
                    <a:pt x="3953" y="2940"/>
                  </a:lnTo>
                  <a:lnTo>
                    <a:pt x="3928" y="2611"/>
                  </a:lnTo>
                  <a:lnTo>
                    <a:pt x="3877" y="2281"/>
                  </a:lnTo>
                  <a:lnTo>
                    <a:pt x="3801" y="1977"/>
                  </a:lnTo>
                  <a:lnTo>
                    <a:pt x="3700" y="1724"/>
                  </a:lnTo>
                  <a:lnTo>
                    <a:pt x="3522" y="1344"/>
                  </a:lnTo>
                  <a:lnTo>
                    <a:pt x="3446" y="1192"/>
                  </a:lnTo>
                  <a:lnTo>
                    <a:pt x="3218" y="1775"/>
                  </a:lnTo>
                  <a:lnTo>
                    <a:pt x="3091" y="1471"/>
                  </a:lnTo>
                  <a:lnTo>
                    <a:pt x="2914" y="1166"/>
                  </a:lnTo>
                  <a:lnTo>
                    <a:pt x="2711" y="862"/>
                  </a:lnTo>
                  <a:lnTo>
                    <a:pt x="2509" y="584"/>
                  </a:lnTo>
                  <a:lnTo>
                    <a:pt x="2129" y="153"/>
                  </a:lnTo>
                  <a:lnTo>
                    <a:pt x="1976" y="1"/>
                  </a:lnTo>
                  <a:close/>
                </a:path>
              </a:pathLst>
            </a:custGeom>
            <a:solidFill>
              <a:srgbClr val="FDD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14;p65"/>
            <p:cNvSpPr/>
            <p:nvPr/>
          </p:nvSpPr>
          <p:spPr>
            <a:xfrm>
              <a:off x="4235375" y="2098575"/>
              <a:ext cx="50075" cy="50700"/>
            </a:xfrm>
            <a:custGeom>
              <a:avLst/>
              <a:gdLst/>
              <a:ahLst/>
              <a:cxnLst/>
              <a:rect l="l" t="t" r="r" b="b"/>
              <a:pathLst>
                <a:path w="2003" h="2028" extrusionOk="0">
                  <a:moveTo>
                    <a:pt x="988" y="0"/>
                  </a:moveTo>
                  <a:lnTo>
                    <a:pt x="811" y="152"/>
                  </a:lnTo>
                  <a:lnTo>
                    <a:pt x="659" y="330"/>
                  </a:lnTo>
                  <a:lnTo>
                    <a:pt x="456" y="558"/>
                  </a:lnTo>
                  <a:lnTo>
                    <a:pt x="279" y="837"/>
                  </a:lnTo>
                  <a:lnTo>
                    <a:pt x="102" y="1141"/>
                  </a:lnTo>
                  <a:lnTo>
                    <a:pt x="51" y="1318"/>
                  </a:lnTo>
                  <a:lnTo>
                    <a:pt x="0" y="1470"/>
                  </a:lnTo>
                  <a:lnTo>
                    <a:pt x="0" y="1622"/>
                  </a:lnTo>
                  <a:lnTo>
                    <a:pt x="0" y="1799"/>
                  </a:lnTo>
                  <a:lnTo>
                    <a:pt x="228" y="1901"/>
                  </a:lnTo>
                  <a:lnTo>
                    <a:pt x="482" y="1951"/>
                  </a:lnTo>
                  <a:lnTo>
                    <a:pt x="735" y="2002"/>
                  </a:lnTo>
                  <a:lnTo>
                    <a:pt x="988" y="2027"/>
                  </a:lnTo>
                  <a:lnTo>
                    <a:pt x="1267" y="2002"/>
                  </a:lnTo>
                  <a:lnTo>
                    <a:pt x="1521" y="1951"/>
                  </a:lnTo>
                  <a:lnTo>
                    <a:pt x="1749" y="1901"/>
                  </a:lnTo>
                  <a:lnTo>
                    <a:pt x="1977" y="1799"/>
                  </a:lnTo>
                  <a:lnTo>
                    <a:pt x="2002" y="1622"/>
                  </a:lnTo>
                  <a:lnTo>
                    <a:pt x="1977" y="1470"/>
                  </a:lnTo>
                  <a:lnTo>
                    <a:pt x="1926" y="1318"/>
                  </a:lnTo>
                  <a:lnTo>
                    <a:pt x="1875" y="1141"/>
                  </a:lnTo>
                  <a:lnTo>
                    <a:pt x="1723" y="837"/>
                  </a:lnTo>
                  <a:lnTo>
                    <a:pt x="1521" y="558"/>
                  </a:lnTo>
                  <a:lnTo>
                    <a:pt x="1343" y="330"/>
                  </a:lnTo>
                  <a:lnTo>
                    <a:pt x="1166" y="152"/>
                  </a:lnTo>
                  <a:lnTo>
                    <a:pt x="988" y="0"/>
                  </a:lnTo>
                  <a:close/>
                </a:path>
              </a:pathLst>
            </a:custGeom>
            <a:solidFill>
              <a:srgbClr val="FFB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2"/>
          </p:nvPr>
        </p:nvSpPr>
        <p:spPr>
          <a:xfrm>
            <a:off x="1441783" y="1806645"/>
            <a:ext cx="7060867" cy="2767880"/>
          </a:xfrm>
        </p:spPr>
        <p:txBody>
          <a:bodyPr anchor="t"/>
          <a:lstStyle/>
          <a:p>
            <a:pPr>
              <a:buFont typeface="Arial" panose="020B0604020202020204" pitchFamily="34" charset="0"/>
              <a:buChar char="•"/>
            </a:pPr>
            <a:r>
              <a:rPr lang="en-US" sz="1400" b="1" dirty="0"/>
              <a:t>A filter in a CNN is like a weight matrix with which we multiply a part of the input image to generate a convoluted output. </a:t>
            </a:r>
            <a:endParaRPr lang="en-US" sz="1400" b="1" dirty="0" smtClean="0"/>
          </a:p>
          <a:p>
            <a:pPr>
              <a:buFont typeface="Arial" panose="020B0604020202020204" pitchFamily="34" charset="0"/>
              <a:buChar char="•"/>
            </a:pPr>
            <a:endParaRPr lang="en-US" sz="1400" b="1" dirty="0"/>
          </a:p>
          <a:p>
            <a:pPr>
              <a:buFont typeface="Arial" panose="020B0604020202020204" pitchFamily="34" charset="0"/>
              <a:buChar char="•"/>
            </a:pPr>
            <a:r>
              <a:rPr lang="en-US" sz="1400" b="1" dirty="0" smtClean="0"/>
              <a:t>Let’s </a:t>
            </a:r>
            <a:r>
              <a:rPr lang="en-US" sz="1400" b="1" dirty="0"/>
              <a:t>assume we have an image of size 28*28. We randomly assign a filter of size 3*3, which is then multiplied with different 3*3 sections of the image to form what is known as a convoluted output. </a:t>
            </a:r>
            <a:endParaRPr lang="en-US" sz="1400" b="1" dirty="0" smtClean="0"/>
          </a:p>
          <a:p>
            <a:pPr>
              <a:buFont typeface="Arial" panose="020B0604020202020204" pitchFamily="34" charset="0"/>
              <a:buChar char="•"/>
            </a:pPr>
            <a:endParaRPr lang="en-US" sz="1400" b="1" dirty="0"/>
          </a:p>
          <a:p>
            <a:pPr>
              <a:buFont typeface="Arial" panose="020B0604020202020204" pitchFamily="34" charset="0"/>
              <a:buChar char="•"/>
            </a:pPr>
            <a:r>
              <a:rPr lang="en-US" sz="1400" b="1" dirty="0" smtClean="0"/>
              <a:t>The </a:t>
            </a:r>
            <a:r>
              <a:rPr lang="en-US" sz="1400" b="1" dirty="0"/>
              <a:t>filter size is generally smaller than the original image size. The filter values are updated like weight values during backpropagation for cost minimization.</a:t>
            </a:r>
            <a:endParaRPr lang="en-US" sz="1400" b="1" dirty="0"/>
          </a:p>
        </p:txBody>
      </p:sp>
    </p:spTree>
    <p:extLst>
      <p:ext uri="{BB962C8B-B14F-4D97-AF65-F5344CB8AC3E}">
        <p14:creationId xmlns:p14="http://schemas.microsoft.com/office/powerpoint/2010/main" val="10675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308" y="1432505"/>
            <a:ext cx="1628269" cy="1628269"/>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829" y="1432506"/>
            <a:ext cx="1628269" cy="1628269"/>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055" y="1418419"/>
            <a:ext cx="1628269" cy="1628269"/>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2572" y="3196609"/>
            <a:ext cx="1628269" cy="1628269"/>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377" y="1432505"/>
            <a:ext cx="1628269" cy="1628269"/>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0527" y="3196609"/>
            <a:ext cx="1628269" cy="1628269"/>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281" y="1418419"/>
            <a:ext cx="1628269" cy="1628269"/>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4079" y="3142638"/>
            <a:ext cx="1682240" cy="1682240"/>
          </a:xfrm>
          <a:prstGeom prst="rect">
            <a:avLst/>
          </a:prstGeom>
        </p:spPr>
      </p:pic>
      <p:sp>
        <p:nvSpPr>
          <p:cNvPr id="54" name="Google Shape;3233;p41"/>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US" dirty="0" smtClean="0">
                <a:solidFill>
                  <a:schemeClr val="bg2"/>
                </a:solidFill>
                <a:ea typeface="Nunito Sans"/>
                <a:cs typeface="Nunito Sans"/>
              </a:rPr>
              <a:t>Data Science</a:t>
            </a:r>
            <a:endParaRPr dirty="0">
              <a:solidFill>
                <a:schemeClr val="bg2"/>
              </a:solidFill>
              <a:latin typeface="Nunito Sans"/>
              <a:ea typeface="Nunito Sans"/>
              <a:cs typeface="Nunito Sans"/>
              <a:sym typeface="Nunito Sans"/>
            </a:endParaRPr>
          </a:p>
        </p:txBody>
      </p:sp>
      <p:pic>
        <p:nvPicPr>
          <p:cNvPr id="55" name="Picture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6856" y="1431488"/>
            <a:ext cx="1629286" cy="1629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47"/>
          <p:cNvSpPr txBox="1">
            <a:spLocks noGrp="1"/>
          </p:cNvSpPr>
          <p:nvPr>
            <p:ph type="title"/>
          </p:nvPr>
        </p:nvSpPr>
        <p:spPr>
          <a:xfrm>
            <a:off x="2635029" y="1218208"/>
            <a:ext cx="3525600" cy="177082"/>
          </a:xfrm>
          <a:prstGeom prst="rect">
            <a:avLst/>
          </a:prstGeom>
        </p:spPr>
        <p:txBody>
          <a:bodyPr spcFirstLastPara="1" wrap="square" lIns="91425" tIns="91425" rIns="91425" bIns="91425" anchor="ctr" anchorCtr="0">
            <a:noAutofit/>
          </a:bodyPr>
          <a:lstStyle/>
          <a:p>
            <a:pPr lvl="0"/>
            <a:r>
              <a:rPr lang="en" sz="2000" dirty="0" smtClean="0"/>
              <a:t>Programming Subconscious Mind</a:t>
            </a:r>
            <a:endParaRPr lang="en-IN" sz="2000" dirty="0"/>
          </a:p>
        </p:txBody>
      </p:sp>
      <p:grpSp>
        <p:nvGrpSpPr>
          <p:cNvPr id="3451" name="Google Shape;3451;p47"/>
          <p:cNvGrpSpPr/>
          <p:nvPr/>
        </p:nvGrpSpPr>
        <p:grpSpPr>
          <a:xfrm>
            <a:off x="3845717" y="120311"/>
            <a:ext cx="1104225" cy="256100"/>
            <a:chOff x="4019888" y="1332271"/>
            <a:chExt cx="1104225" cy="256100"/>
          </a:xfrm>
        </p:grpSpPr>
        <p:sp>
          <p:nvSpPr>
            <p:cNvPr id="3452" name="Google Shape;3452;p47"/>
            <p:cNvSpPr/>
            <p:nvPr/>
          </p:nvSpPr>
          <p:spPr>
            <a:xfrm>
              <a:off x="4019888" y="13322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438988" y="13322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58088" y="13322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080;p58"/>
          <p:cNvSpPr txBox="1">
            <a:spLocks/>
          </p:cNvSpPr>
          <p:nvPr/>
        </p:nvSpPr>
        <p:spPr>
          <a:xfrm>
            <a:off x="700068" y="570941"/>
            <a:ext cx="7717500" cy="274200"/>
          </a:xfrm>
          <a:prstGeom prst="rect">
            <a:avLst/>
          </a:prstGeom>
          <a:noFill/>
          <a:ln>
            <a:noFill/>
          </a:ln>
          <a:effectLst>
            <a:outerShdw dist="28575" dir="5400000" algn="bl" rotWithShape="0">
              <a:srgbClr val="000000">
                <a:alpha val="8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800"/>
              <a:buFont typeface="Luckiest Guy"/>
              <a:buNone/>
              <a:defRPr sz="2500" b="0" i="0" u="none" strike="noStrike" cap="none">
                <a:solidFill>
                  <a:schemeClr val="dk2"/>
                </a:solidFill>
                <a:latin typeface="Luckiest Guy"/>
                <a:ea typeface="Luckiest Guy"/>
                <a:cs typeface="Luckiest Guy"/>
                <a:sym typeface="Luckiest Guy"/>
              </a:defRPr>
            </a:lvl1pPr>
            <a:lvl2pPr marR="0" lvl="1"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9pPr>
          </a:lstStyle>
          <a:p>
            <a:r>
              <a:rPr lang="en-IN" dirty="0" smtClean="0"/>
              <a:t>Short bytes – </a:t>
            </a:r>
            <a:r>
              <a:rPr lang="en-IN" dirty="0" smtClean="0"/>
              <a:t>D14</a:t>
            </a:r>
            <a:endParaRPr lang="en-IN" dirty="0">
              <a:latin typeface="Nunito Sans"/>
              <a:ea typeface="Nunito Sans"/>
              <a:cs typeface="Nunito Sans"/>
              <a:sym typeface="Nunito Sans"/>
            </a:endParaRPr>
          </a:p>
        </p:txBody>
      </p:sp>
      <p:pic>
        <p:nvPicPr>
          <p:cNvPr id="3" name="Picture 2"/>
          <p:cNvPicPr>
            <a:picLocks noChangeAspect="1"/>
          </p:cNvPicPr>
          <p:nvPr/>
        </p:nvPicPr>
        <p:blipFill>
          <a:blip r:embed="rId3"/>
          <a:stretch>
            <a:fillRect/>
          </a:stretch>
        </p:blipFill>
        <p:spPr>
          <a:xfrm>
            <a:off x="1354977" y="1768357"/>
            <a:ext cx="6657879" cy="2389672"/>
          </a:xfrm>
          <a:prstGeom prst="rect">
            <a:avLst/>
          </a:prstGeom>
        </p:spPr>
      </p:pic>
    </p:spTree>
    <p:extLst>
      <p:ext uri="{BB962C8B-B14F-4D97-AF65-F5344CB8AC3E}">
        <p14:creationId xmlns:p14="http://schemas.microsoft.com/office/powerpoint/2010/main" val="30135084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p49"/>
          <p:cNvSpPr txBox="1">
            <a:spLocks noGrp="1"/>
          </p:cNvSpPr>
          <p:nvPr>
            <p:ph type="title"/>
          </p:nvPr>
        </p:nvSpPr>
        <p:spPr>
          <a:xfrm>
            <a:off x="2009550" y="1934684"/>
            <a:ext cx="5124900" cy="969300"/>
          </a:xfrm>
          <a:prstGeom prst="rect">
            <a:avLst/>
          </a:prstGeom>
        </p:spPr>
        <p:txBody>
          <a:bodyPr spcFirstLastPara="1" wrap="square" lIns="91425" tIns="91425" rIns="91425" bIns="91425" anchor="ctr" anchorCtr="0">
            <a:noAutofit/>
          </a:bodyPr>
          <a:lstStyle/>
          <a:p>
            <a:pPr lvl="0"/>
            <a:r>
              <a:rPr lang="en-IN" sz="6000" dirty="0"/>
              <a:t>Q &amp; A</a:t>
            </a:r>
            <a:br>
              <a:rPr lang="en-IN" sz="6000" dirty="0"/>
            </a:br>
            <a:r>
              <a:rPr lang="en-IN" sz="6000" dirty="0">
                <a:solidFill>
                  <a:srgbClr val="FFFF00"/>
                </a:solidFill>
              </a:rPr>
              <a:t>Session</a:t>
            </a:r>
            <a:endParaRPr sz="6000" dirty="0">
              <a:solidFill>
                <a:srgbClr val="FFFF00"/>
              </a:solidFill>
            </a:endParaRPr>
          </a:p>
        </p:txBody>
      </p:sp>
      <p:grpSp>
        <p:nvGrpSpPr>
          <p:cNvPr id="3473" name="Google Shape;3473;p49"/>
          <p:cNvGrpSpPr/>
          <p:nvPr/>
        </p:nvGrpSpPr>
        <p:grpSpPr>
          <a:xfrm rot="10800000">
            <a:off x="5" y="-6"/>
            <a:ext cx="2916089" cy="1515249"/>
            <a:chOff x="238125" y="1001475"/>
            <a:chExt cx="7143775" cy="3712025"/>
          </a:xfrm>
        </p:grpSpPr>
        <p:sp>
          <p:nvSpPr>
            <p:cNvPr id="3474" name="Google Shape;3474;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49"/>
          <p:cNvGrpSpPr/>
          <p:nvPr/>
        </p:nvGrpSpPr>
        <p:grpSpPr>
          <a:xfrm rot="10800000" flipH="1">
            <a:off x="6227905" y="-6"/>
            <a:ext cx="2916089" cy="1515249"/>
            <a:chOff x="238125" y="1001475"/>
            <a:chExt cx="7143775" cy="3712025"/>
          </a:xfrm>
        </p:grpSpPr>
        <p:sp>
          <p:nvSpPr>
            <p:cNvPr id="3481" name="Google Shape;3481;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6147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8"/>
        <p:cNvGrpSpPr/>
        <p:nvPr/>
      </p:nvGrpSpPr>
      <p:grpSpPr>
        <a:xfrm>
          <a:off x="0" y="0"/>
          <a:ext cx="0" cy="0"/>
          <a:chOff x="0" y="0"/>
          <a:chExt cx="0" cy="0"/>
        </a:xfrm>
      </p:grpSpPr>
      <p:sp>
        <p:nvSpPr>
          <p:cNvPr id="4382" name="Google Shape;4382;p69"/>
          <p:cNvSpPr txBox="1">
            <a:spLocks noGrp="1"/>
          </p:cNvSpPr>
          <p:nvPr>
            <p:ph type="subTitle" idx="1"/>
          </p:nvPr>
        </p:nvSpPr>
        <p:spPr>
          <a:xfrm>
            <a:off x="2023363" y="1681460"/>
            <a:ext cx="4909473" cy="640200"/>
          </a:xfrm>
          <a:prstGeom prst="rect">
            <a:avLst/>
          </a:prstGeom>
        </p:spPr>
        <p:txBody>
          <a:bodyPr spcFirstLastPara="1" wrap="square" lIns="91425" tIns="91425" rIns="91425" bIns="91425" anchor="ctr" anchorCtr="0">
            <a:noAutofit/>
          </a:bodyPr>
          <a:lstStyle/>
          <a:p>
            <a:pPr marL="0" lvl="0" indent="0">
              <a:buSzPts val="1100"/>
            </a:pPr>
            <a:r>
              <a:rPr lang="en-US" dirty="0"/>
              <a:t>Follow Me on LinkedIn : Link in Description</a:t>
            </a:r>
          </a:p>
          <a:p>
            <a:pPr marL="0" lvl="0" indent="0">
              <a:buSzPts val="1100"/>
            </a:pPr>
            <a:r>
              <a:rPr lang="en-US" dirty="0"/>
              <a:t>+91 7305845758</a:t>
            </a:r>
          </a:p>
          <a:p>
            <a:pPr marL="0" lvl="0" indent="0"/>
            <a:r>
              <a:rPr lang="en-IN" dirty="0"/>
              <a:t>Pantechsolutions.net</a:t>
            </a:r>
          </a:p>
        </p:txBody>
      </p:sp>
      <p:sp>
        <p:nvSpPr>
          <p:cNvPr id="4384" name="Google Shape;4384;p69"/>
          <p:cNvSpPr txBox="1">
            <a:spLocks noGrp="1"/>
          </p:cNvSpPr>
          <p:nvPr>
            <p:ph type="title"/>
          </p:nvPr>
        </p:nvSpPr>
        <p:spPr>
          <a:xfrm>
            <a:off x="2642550" y="745069"/>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4385" name="Google Shape;4385;p69"/>
          <p:cNvGrpSpPr/>
          <p:nvPr/>
        </p:nvGrpSpPr>
        <p:grpSpPr>
          <a:xfrm>
            <a:off x="3726900" y="2520246"/>
            <a:ext cx="1690200" cy="394800"/>
            <a:chOff x="3726900" y="2333728"/>
            <a:chExt cx="1690200" cy="394800"/>
          </a:xfrm>
        </p:grpSpPr>
        <p:sp>
          <p:nvSpPr>
            <p:cNvPr id="4386" name="Google Shape;4386;p69"/>
            <p:cNvSpPr/>
            <p:nvPr/>
          </p:nvSpPr>
          <p:spPr>
            <a:xfrm>
              <a:off x="3726900" y="2333728"/>
              <a:ext cx="394800" cy="3948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4762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3844943" y="2416833"/>
              <a:ext cx="158713" cy="228589"/>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grpSp>
          <p:nvGrpSpPr>
            <p:cNvPr id="4388" name="Google Shape;4388;p69"/>
            <p:cNvGrpSpPr/>
            <p:nvPr/>
          </p:nvGrpSpPr>
          <p:grpSpPr>
            <a:xfrm>
              <a:off x="5022300" y="2333728"/>
              <a:ext cx="394800" cy="394800"/>
              <a:chOff x="5227451" y="2346357"/>
              <a:chExt cx="394800" cy="394800"/>
            </a:xfrm>
          </p:grpSpPr>
          <p:sp>
            <p:nvSpPr>
              <p:cNvPr id="4389" name="Google Shape;4389;p69"/>
              <p:cNvSpPr/>
              <p:nvPr/>
            </p:nvSpPr>
            <p:spPr>
              <a:xfrm>
                <a:off x="5227451" y="2346357"/>
                <a:ext cx="394800" cy="3948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4762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69"/>
              <p:cNvGrpSpPr/>
              <p:nvPr/>
            </p:nvGrpSpPr>
            <p:grpSpPr>
              <a:xfrm>
                <a:off x="5315652" y="2450196"/>
                <a:ext cx="218397" cy="187123"/>
                <a:chOff x="4871060" y="3386839"/>
                <a:chExt cx="218397" cy="187123"/>
              </a:xfrm>
            </p:grpSpPr>
            <p:sp>
              <p:nvSpPr>
                <p:cNvPr id="4391" name="Google Shape;4391;p69"/>
                <p:cNvSpPr/>
                <p:nvPr/>
              </p:nvSpPr>
              <p:spPr>
                <a:xfrm>
                  <a:off x="4964543" y="3456597"/>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392" name="Google Shape;4392;p69"/>
                <p:cNvSpPr/>
                <p:nvPr/>
              </p:nvSpPr>
              <p:spPr>
                <a:xfrm>
                  <a:off x="4886973" y="3456623"/>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393" name="Google Shape;4393;p69"/>
                <p:cNvSpPr/>
                <p:nvPr/>
              </p:nvSpPr>
              <p:spPr>
                <a:xfrm>
                  <a:off x="4871060" y="3386839"/>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grpSp>
        </p:grpSp>
        <p:grpSp>
          <p:nvGrpSpPr>
            <p:cNvPr id="4394" name="Google Shape;4394;p69"/>
            <p:cNvGrpSpPr/>
            <p:nvPr/>
          </p:nvGrpSpPr>
          <p:grpSpPr>
            <a:xfrm>
              <a:off x="4374600" y="2333728"/>
              <a:ext cx="394800" cy="394800"/>
              <a:chOff x="4465451" y="2346357"/>
              <a:chExt cx="394800" cy="394800"/>
            </a:xfrm>
          </p:grpSpPr>
          <p:sp>
            <p:nvSpPr>
              <p:cNvPr id="4395" name="Google Shape;4395;p69"/>
              <p:cNvSpPr/>
              <p:nvPr/>
            </p:nvSpPr>
            <p:spPr>
              <a:xfrm>
                <a:off x="4465451" y="2346357"/>
                <a:ext cx="394800" cy="3948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4762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69"/>
              <p:cNvGrpSpPr/>
              <p:nvPr/>
            </p:nvGrpSpPr>
            <p:grpSpPr>
              <a:xfrm>
                <a:off x="4568951" y="2446707"/>
                <a:ext cx="187800" cy="194100"/>
                <a:chOff x="4568075" y="2449100"/>
                <a:chExt cx="187800" cy="194100"/>
              </a:xfrm>
            </p:grpSpPr>
            <p:sp>
              <p:nvSpPr>
                <p:cNvPr id="4397" name="Google Shape;4397;p69"/>
                <p:cNvSpPr/>
                <p:nvPr/>
              </p:nvSpPr>
              <p:spPr>
                <a:xfrm>
                  <a:off x="4568075" y="2449100"/>
                  <a:ext cx="187800" cy="19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69"/>
                <p:cNvGrpSpPr/>
                <p:nvPr/>
              </p:nvGrpSpPr>
              <p:grpSpPr>
                <a:xfrm>
                  <a:off x="4592722" y="2469694"/>
                  <a:ext cx="137281" cy="126361"/>
                  <a:chOff x="4452922" y="3406331"/>
                  <a:chExt cx="137281" cy="126361"/>
                </a:xfrm>
              </p:grpSpPr>
              <p:sp>
                <p:nvSpPr>
                  <p:cNvPr id="4399" name="Google Shape;4399;p69"/>
                  <p:cNvSpPr/>
                  <p:nvPr/>
                </p:nvSpPr>
                <p:spPr>
                  <a:xfrm>
                    <a:off x="4452922" y="3428064"/>
                    <a:ext cx="122144" cy="104629"/>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400" name="Google Shape;4400;p69"/>
                  <p:cNvSpPr/>
                  <p:nvPr/>
                </p:nvSpPr>
                <p:spPr>
                  <a:xfrm>
                    <a:off x="4563179" y="3406331"/>
                    <a:ext cx="27024" cy="27001"/>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grpSp>
          </p:grpSp>
        </p:grpSp>
      </p:grpSp>
      <p:sp>
        <p:nvSpPr>
          <p:cNvPr id="4401" name="Google Shape;4401;p69"/>
          <p:cNvSpPr/>
          <p:nvPr/>
        </p:nvSpPr>
        <p:spPr>
          <a:xfrm>
            <a:off x="2970180" y="764027"/>
            <a:ext cx="3161631" cy="640200"/>
          </a:xfrm>
          <a:prstGeom prst="rect">
            <a:avLst/>
          </a:prstGeom>
        </p:spPr>
        <p:txBody>
          <a:bodyPr>
            <a:prstTxWarp prst="textPlain">
              <a:avLst/>
            </a:prstTxWarp>
          </a:bodyPr>
          <a:lstStyle/>
          <a:p>
            <a:pPr lvl="0" algn="ctr"/>
            <a:r>
              <a:rPr b="0" i="0">
                <a:ln w="38100" cap="flat" cmpd="sng">
                  <a:solidFill>
                    <a:schemeClr val="dk1"/>
                  </a:solidFill>
                  <a:prstDash val="solid"/>
                  <a:round/>
                  <a:headEnd type="none" w="sm" len="sm"/>
                  <a:tailEnd type="none" w="sm" len="sm"/>
                </a:ln>
                <a:noFill/>
                <a:latin typeface="Luckiest Guy"/>
              </a:rPr>
              <a:t>Thanks!</a:t>
            </a:r>
          </a:p>
        </p:txBody>
      </p:sp>
      <p:sp>
        <p:nvSpPr>
          <p:cNvPr id="4402" name="Google Shape;4402;p69"/>
          <p:cNvSpPr/>
          <p:nvPr/>
        </p:nvSpPr>
        <p:spPr>
          <a:xfrm>
            <a:off x="529897" y="-36875"/>
            <a:ext cx="1137553" cy="3266876"/>
          </a:xfrm>
          <a:custGeom>
            <a:avLst/>
            <a:gdLst/>
            <a:ahLst/>
            <a:cxnLst/>
            <a:rect l="l" t="t" r="r" b="b"/>
            <a:pathLst>
              <a:path w="12009" h="34488" extrusionOk="0">
                <a:moveTo>
                  <a:pt x="9663" y="0"/>
                </a:moveTo>
                <a:lnTo>
                  <a:pt x="9551" y="19"/>
                </a:lnTo>
                <a:lnTo>
                  <a:pt x="8125" y="263"/>
                </a:lnTo>
                <a:lnTo>
                  <a:pt x="6699" y="488"/>
                </a:lnTo>
                <a:lnTo>
                  <a:pt x="5273" y="732"/>
                </a:lnTo>
                <a:lnTo>
                  <a:pt x="3828" y="976"/>
                </a:lnTo>
                <a:lnTo>
                  <a:pt x="3772" y="995"/>
                </a:lnTo>
                <a:lnTo>
                  <a:pt x="3772" y="1032"/>
                </a:lnTo>
                <a:lnTo>
                  <a:pt x="3547" y="2402"/>
                </a:lnTo>
                <a:lnTo>
                  <a:pt x="3321" y="3790"/>
                </a:lnTo>
                <a:lnTo>
                  <a:pt x="3115" y="5085"/>
                </a:lnTo>
                <a:lnTo>
                  <a:pt x="2890" y="6455"/>
                </a:lnTo>
                <a:lnTo>
                  <a:pt x="2683" y="7731"/>
                </a:lnTo>
                <a:lnTo>
                  <a:pt x="2458" y="9100"/>
                </a:lnTo>
                <a:lnTo>
                  <a:pt x="2233" y="10489"/>
                </a:lnTo>
                <a:lnTo>
                  <a:pt x="2008" y="11877"/>
                </a:lnTo>
                <a:lnTo>
                  <a:pt x="1783" y="13247"/>
                </a:lnTo>
                <a:lnTo>
                  <a:pt x="1558" y="14617"/>
                </a:lnTo>
                <a:lnTo>
                  <a:pt x="1333" y="16005"/>
                </a:lnTo>
                <a:lnTo>
                  <a:pt x="1089" y="17469"/>
                </a:lnTo>
                <a:lnTo>
                  <a:pt x="863" y="18857"/>
                </a:lnTo>
                <a:lnTo>
                  <a:pt x="695" y="20002"/>
                </a:lnTo>
                <a:lnTo>
                  <a:pt x="507" y="21240"/>
                </a:lnTo>
                <a:lnTo>
                  <a:pt x="282" y="22591"/>
                </a:lnTo>
                <a:lnTo>
                  <a:pt x="94" y="23849"/>
                </a:lnTo>
                <a:lnTo>
                  <a:pt x="0" y="24430"/>
                </a:lnTo>
                <a:lnTo>
                  <a:pt x="7956" y="17506"/>
                </a:lnTo>
                <a:lnTo>
                  <a:pt x="7956" y="17563"/>
                </a:lnTo>
                <a:lnTo>
                  <a:pt x="7862" y="18238"/>
                </a:lnTo>
                <a:lnTo>
                  <a:pt x="7656" y="19570"/>
                </a:lnTo>
                <a:lnTo>
                  <a:pt x="7449" y="20828"/>
                </a:lnTo>
                <a:lnTo>
                  <a:pt x="7243" y="22141"/>
                </a:lnTo>
                <a:lnTo>
                  <a:pt x="7055" y="23398"/>
                </a:lnTo>
                <a:lnTo>
                  <a:pt x="6849" y="24618"/>
                </a:lnTo>
                <a:lnTo>
                  <a:pt x="6643" y="25950"/>
                </a:lnTo>
                <a:lnTo>
                  <a:pt x="6436" y="27301"/>
                </a:lnTo>
                <a:lnTo>
                  <a:pt x="6230" y="28614"/>
                </a:lnTo>
                <a:lnTo>
                  <a:pt x="6023" y="29947"/>
                </a:lnTo>
                <a:lnTo>
                  <a:pt x="5817" y="31185"/>
                </a:lnTo>
                <a:lnTo>
                  <a:pt x="5611" y="32517"/>
                </a:lnTo>
                <a:lnTo>
                  <a:pt x="5423" y="33756"/>
                </a:lnTo>
                <a:lnTo>
                  <a:pt x="5310" y="34487"/>
                </a:lnTo>
                <a:lnTo>
                  <a:pt x="5329" y="34487"/>
                </a:lnTo>
                <a:lnTo>
                  <a:pt x="5648" y="33380"/>
                </a:lnTo>
                <a:lnTo>
                  <a:pt x="8256" y="24205"/>
                </a:lnTo>
                <a:lnTo>
                  <a:pt x="10358" y="16756"/>
                </a:lnTo>
                <a:lnTo>
                  <a:pt x="10677" y="15630"/>
                </a:lnTo>
                <a:lnTo>
                  <a:pt x="11014" y="14486"/>
                </a:lnTo>
                <a:lnTo>
                  <a:pt x="11371" y="13322"/>
                </a:lnTo>
                <a:lnTo>
                  <a:pt x="11746" y="12159"/>
                </a:lnTo>
                <a:lnTo>
                  <a:pt x="12009" y="11352"/>
                </a:lnTo>
                <a:lnTo>
                  <a:pt x="12009" y="11352"/>
                </a:lnTo>
                <a:lnTo>
                  <a:pt x="6117" y="14898"/>
                </a:lnTo>
                <a:lnTo>
                  <a:pt x="6117" y="14861"/>
                </a:lnTo>
                <a:lnTo>
                  <a:pt x="6117" y="14842"/>
                </a:lnTo>
                <a:lnTo>
                  <a:pt x="6455" y="13454"/>
                </a:lnTo>
                <a:lnTo>
                  <a:pt x="7562" y="8894"/>
                </a:lnTo>
                <a:lnTo>
                  <a:pt x="8444" y="5291"/>
                </a:lnTo>
                <a:lnTo>
                  <a:pt x="9438" y="1220"/>
                </a:lnTo>
                <a:lnTo>
                  <a:pt x="9720" y="38"/>
                </a:lnTo>
                <a:lnTo>
                  <a:pt x="9720" y="19"/>
                </a:lnTo>
                <a:lnTo>
                  <a:pt x="9720" y="0"/>
                </a:lnTo>
                <a:close/>
              </a:path>
            </a:pathLst>
          </a:custGeom>
          <a:solidFill>
            <a:schemeClr val="accent1"/>
          </a:solidFill>
          <a:ln w="38100" cap="flat" cmpd="sng">
            <a:solidFill>
              <a:schemeClr val="dk1"/>
            </a:solidFill>
            <a:prstDash val="solid"/>
            <a:round/>
            <a:headEnd type="none" w="sm" len="sm"/>
            <a:tailEnd type="none" w="sm" len="sm"/>
          </a:ln>
          <a:effectLst>
            <a:outerShdw dist="142875"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2528350" y="9560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4" name="Google Shape;4404;p69"/>
          <p:cNvSpPr/>
          <p:nvPr/>
        </p:nvSpPr>
        <p:spPr>
          <a:xfrm>
            <a:off x="6245043" y="9560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Rectangle 23"/>
          <p:cNvSpPr/>
          <p:nvPr/>
        </p:nvSpPr>
        <p:spPr>
          <a:xfrm>
            <a:off x="2794375" y="4331778"/>
            <a:ext cx="3738524" cy="307777"/>
          </a:xfrm>
          <a:prstGeom prst="rect">
            <a:avLst/>
          </a:prstGeom>
        </p:spPr>
        <p:txBody>
          <a:bodyPr wrap="none">
            <a:spAutoFit/>
          </a:bodyPr>
          <a:lstStyle/>
          <a:p>
            <a:r>
              <a:rPr lang="en-US" dirty="0" smtClean="0">
                <a:solidFill>
                  <a:schemeClr val="bg1"/>
                </a:solidFill>
                <a:latin typeface="Architects Daughter" panose="020B0604020202020204" charset="0"/>
                <a:cs typeface="Architects Daughter" panose="020B0604020202020204" charset="0"/>
              </a:rPr>
              <a:t>Ask Your Friends to Participate on this Event</a:t>
            </a:r>
            <a:endParaRPr lang="en-IN"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39"/>
          <p:cNvSpPr/>
          <p:nvPr/>
        </p:nvSpPr>
        <p:spPr>
          <a:xfrm>
            <a:off x="4027950" y="1143077"/>
            <a:ext cx="1088100" cy="10881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txBox="1">
            <a:spLocks noGrp="1"/>
          </p:cNvSpPr>
          <p:nvPr>
            <p:ph type="title"/>
          </p:nvPr>
        </p:nvSpPr>
        <p:spPr>
          <a:xfrm>
            <a:off x="292100" y="2618531"/>
            <a:ext cx="8928100" cy="411600"/>
          </a:xfrm>
          <a:prstGeom prst="rect">
            <a:avLst/>
          </a:prstGeom>
        </p:spPr>
        <p:txBody>
          <a:bodyPr spcFirstLastPara="1" wrap="square" lIns="91425" tIns="91425" rIns="91425" bIns="91425" anchor="ctr" anchorCtr="0">
            <a:noAutofit/>
          </a:bodyPr>
          <a:lstStyle/>
          <a:p>
            <a:pPr lvl="0"/>
            <a:r>
              <a:rPr lang="en-US" sz="4000" dirty="0"/>
              <a:t> Convolutional Neural Network</a:t>
            </a:r>
            <a:endParaRPr sz="4000" b="1" dirty="0"/>
          </a:p>
        </p:txBody>
      </p:sp>
      <p:sp>
        <p:nvSpPr>
          <p:cNvPr id="3210" name="Google Shape;3210;p39"/>
          <p:cNvSpPr txBox="1">
            <a:spLocks noGrp="1"/>
          </p:cNvSpPr>
          <p:nvPr>
            <p:ph type="subTitle" idx="1"/>
          </p:nvPr>
        </p:nvSpPr>
        <p:spPr>
          <a:xfrm>
            <a:off x="2161200" y="3417485"/>
            <a:ext cx="4925400" cy="594300"/>
          </a:xfrm>
          <a:prstGeom prst="rect">
            <a:avLst/>
          </a:prstGeom>
        </p:spPr>
        <p:txBody>
          <a:bodyPr spcFirstLastPara="1" wrap="square" lIns="91425" tIns="91425" rIns="91425" bIns="91425" anchor="ctr" anchorCtr="0">
            <a:noAutofit/>
          </a:bodyPr>
          <a:lstStyle/>
          <a:p>
            <a:pPr marL="0" lvl="0" indent="0"/>
            <a:r>
              <a:rPr lang="en-IN" dirty="0" smtClean="0">
                <a:latin typeface="Architects Daughter" panose="020B0604020202020204" charset="0"/>
                <a:cs typeface="Architects Daughter" panose="020B0604020202020204" charset="0"/>
              </a:rPr>
              <a:t>Concept</a:t>
            </a:r>
            <a:endParaRPr lang="en-IN" dirty="0">
              <a:latin typeface="Architects Daughter" panose="020B0604020202020204" charset="0"/>
              <a:cs typeface="Architects Daughter" panose="020B0604020202020204" charset="0"/>
            </a:endParaRPr>
          </a:p>
        </p:txBody>
      </p:sp>
      <p:sp>
        <p:nvSpPr>
          <p:cNvPr id="3211" name="Google Shape;3211;p39"/>
          <p:cNvSpPr txBox="1">
            <a:spLocks noGrp="1"/>
          </p:cNvSpPr>
          <p:nvPr>
            <p:ph type="title" idx="2"/>
          </p:nvPr>
        </p:nvSpPr>
        <p:spPr>
          <a:xfrm>
            <a:off x="4027950" y="1449377"/>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err="1" smtClean="0"/>
              <a:t>DIGItal</a:t>
            </a:r>
            <a:r>
              <a:rPr lang="en-IN" dirty="0" smtClean="0"/>
              <a:t> image</a:t>
            </a:r>
            <a:endParaRPr dirty="0"/>
          </a:p>
        </p:txBody>
      </p:sp>
      <p:pic>
        <p:nvPicPr>
          <p:cNvPr id="5122" name="Picture 2" descr="8_digit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357" y="1276349"/>
            <a:ext cx="3641643" cy="363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125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a:t>Simple </a:t>
            </a:r>
            <a:r>
              <a:rPr lang="en-IN" dirty="0" err="1" smtClean="0"/>
              <a:t>Softmax</a:t>
            </a:r>
            <a:r>
              <a:rPr lang="en-IN" dirty="0" smtClean="0"/>
              <a:t> </a:t>
            </a:r>
            <a:r>
              <a:rPr lang="en-IN" dirty="0"/>
              <a:t>Classification</a:t>
            </a:r>
            <a:endParaRPr dirty="0"/>
          </a:p>
        </p:txBody>
      </p:sp>
      <p:sp>
        <p:nvSpPr>
          <p:cNvPr id="593" name="Rectangle 592"/>
          <p:cNvSpPr/>
          <p:nvPr/>
        </p:nvSpPr>
        <p:spPr>
          <a:xfrm>
            <a:off x="1495655" y="1410300"/>
            <a:ext cx="1224687" cy="1484472"/>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pic>
        <p:nvPicPr>
          <p:cNvPr id="594" name="Picture 59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48860" y="1526051"/>
            <a:ext cx="748243" cy="1274403"/>
          </a:xfrm>
          <a:prstGeom prst="rect">
            <a:avLst/>
          </a:prstGeom>
          <a:ln>
            <a:solidFill>
              <a:schemeClr val="bg1"/>
            </a:solidFill>
          </a:ln>
        </p:spPr>
      </p:pic>
      <p:sp>
        <p:nvSpPr>
          <p:cNvPr id="595" name="TextBox 594"/>
          <p:cNvSpPr txBox="1"/>
          <p:nvPr/>
        </p:nvSpPr>
        <p:spPr>
          <a:xfrm>
            <a:off x="1600986" y="2953286"/>
            <a:ext cx="958916" cy="584775"/>
          </a:xfrm>
          <a:prstGeom prst="rect">
            <a:avLst/>
          </a:prstGeom>
          <a:noFill/>
          <a:ln>
            <a:noFill/>
          </a:ln>
        </p:spPr>
        <p:txBody>
          <a:bodyPr wrap="none" rtlCol="0">
            <a:spAutoFit/>
          </a:bodyPr>
          <a:lstStyle/>
          <a:p>
            <a:pPr algn="ctr">
              <a:buClrTx/>
              <a:buFontTx/>
              <a:buNone/>
            </a:pPr>
            <a:r>
              <a:rPr lang="en-IN" sz="1600" kern="1200" dirty="0" smtClean="0">
                <a:solidFill>
                  <a:schemeClr val="bg1"/>
                </a:solidFill>
                <a:latin typeface="Squada One" panose="02000000000000000000" pitchFamily="2" charset="0"/>
                <a:ea typeface="Arial Unicode MS"/>
                <a:cs typeface="+mn-cs"/>
              </a:rPr>
              <a:t>Input</a:t>
            </a:r>
          </a:p>
          <a:p>
            <a:pPr algn="ctr">
              <a:buClrTx/>
              <a:buFontTx/>
              <a:buNone/>
            </a:pPr>
            <a:r>
              <a:rPr lang="en-IN" sz="1600" kern="1200" dirty="0" smtClean="0">
                <a:solidFill>
                  <a:schemeClr val="bg1"/>
                </a:solidFill>
                <a:latin typeface="Squada One" panose="02000000000000000000" pitchFamily="2" charset="0"/>
                <a:ea typeface="Arial Unicode MS"/>
                <a:cs typeface="+mn-cs"/>
              </a:rPr>
              <a:t>28x28x1</a:t>
            </a:r>
            <a:endParaRPr lang="en-US" sz="1600" kern="1200" dirty="0">
              <a:solidFill>
                <a:schemeClr val="bg1"/>
              </a:solidFill>
              <a:latin typeface="Squada One" panose="02000000000000000000" pitchFamily="2" charset="0"/>
              <a:ea typeface="Arial Unicode MS"/>
              <a:cs typeface="+mn-cs"/>
            </a:endParaRPr>
          </a:p>
        </p:txBody>
      </p:sp>
      <p:graphicFrame>
        <p:nvGraphicFramePr>
          <p:cNvPr id="596" name="Table 595"/>
          <p:cNvGraphicFramePr>
            <a:graphicFrameLocks noGrp="1"/>
          </p:cNvGraphicFramePr>
          <p:nvPr>
            <p:extLst>
              <p:ext uri="{D42A27DB-BD31-4B8C-83A1-F6EECF244321}">
                <p14:modId xmlns:p14="http://schemas.microsoft.com/office/powerpoint/2010/main" val="2353728782"/>
              </p:ext>
            </p:extLst>
          </p:nvPr>
        </p:nvGraphicFramePr>
        <p:xfrm>
          <a:off x="3128235" y="2120559"/>
          <a:ext cx="2720304" cy="370840"/>
        </p:xfrm>
        <a:graphic>
          <a:graphicData uri="http://schemas.openxmlformats.org/drawingml/2006/table">
            <a:tbl>
              <a:tblPr firstRow="1" bandRow="1"/>
              <a:tblGrid>
                <a:gridCol w="453384">
                  <a:extLst>
                    <a:ext uri="{9D8B030D-6E8A-4147-A177-3AD203B41FA5}">
                      <a16:colId xmlns:a16="http://schemas.microsoft.com/office/drawing/2014/main" val="1916272654"/>
                    </a:ext>
                  </a:extLst>
                </a:gridCol>
                <a:gridCol w="453384">
                  <a:extLst>
                    <a:ext uri="{9D8B030D-6E8A-4147-A177-3AD203B41FA5}">
                      <a16:colId xmlns:a16="http://schemas.microsoft.com/office/drawing/2014/main" val="1168164012"/>
                    </a:ext>
                  </a:extLst>
                </a:gridCol>
                <a:gridCol w="453384">
                  <a:extLst>
                    <a:ext uri="{9D8B030D-6E8A-4147-A177-3AD203B41FA5}">
                      <a16:colId xmlns:a16="http://schemas.microsoft.com/office/drawing/2014/main" val="810956263"/>
                    </a:ext>
                  </a:extLst>
                </a:gridCol>
                <a:gridCol w="453384">
                  <a:extLst>
                    <a:ext uri="{9D8B030D-6E8A-4147-A177-3AD203B41FA5}">
                      <a16:colId xmlns:a16="http://schemas.microsoft.com/office/drawing/2014/main" val="294241603"/>
                    </a:ext>
                  </a:extLst>
                </a:gridCol>
                <a:gridCol w="453384">
                  <a:extLst>
                    <a:ext uri="{9D8B030D-6E8A-4147-A177-3AD203B41FA5}">
                      <a16:colId xmlns:a16="http://schemas.microsoft.com/office/drawing/2014/main" val="1129286391"/>
                    </a:ext>
                  </a:extLst>
                </a:gridCol>
                <a:gridCol w="453384">
                  <a:extLst>
                    <a:ext uri="{9D8B030D-6E8A-4147-A177-3AD203B41FA5}">
                      <a16:colId xmlns:a16="http://schemas.microsoft.com/office/drawing/2014/main" val="400950392"/>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7E6E6">
                        <a:lumMod val="90000"/>
                      </a:srgb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626"/>
                    </a:solidFill>
                  </a:tcPr>
                </a:tc>
                <a:extLst>
                  <a:ext uri="{0D108BD9-81ED-4DB2-BD59-A6C34878D82A}">
                    <a16:rowId xmlns:a16="http://schemas.microsoft.com/office/drawing/2014/main" val="2315131235"/>
                  </a:ext>
                </a:extLst>
              </a:tr>
            </a:tbl>
          </a:graphicData>
        </a:graphic>
      </p:graphicFrame>
      <p:graphicFrame>
        <p:nvGraphicFramePr>
          <p:cNvPr id="597" name="Table 596"/>
          <p:cNvGraphicFramePr>
            <a:graphicFrameLocks noGrp="1"/>
          </p:cNvGraphicFramePr>
          <p:nvPr>
            <p:extLst>
              <p:ext uri="{D42A27DB-BD31-4B8C-83A1-F6EECF244321}">
                <p14:modId xmlns:p14="http://schemas.microsoft.com/office/powerpoint/2010/main" val="2005260046"/>
              </p:ext>
            </p:extLst>
          </p:nvPr>
        </p:nvGraphicFramePr>
        <p:xfrm>
          <a:off x="6338843" y="2120559"/>
          <a:ext cx="1351377" cy="370840"/>
        </p:xfrm>
        <a:graphic>
          <a:graphicData uri="http://schemas.openxmlformats.org/drawingml/2006/table">
            <a:tbl>
              <a:tblPr firstRow="1" bandRow="1"/>
              <a:tblGrid>
                <a:gridCol w="450459">
                  <a:extLst>
                    <a:ext uri="{9D8B030D-6E8A-4147-A177-3AD203B41FA5}">
                      <a16:colId xmlns:a16="http://schemas.microsoft.com/office/drawing/2014/main" val="1698550895"/>
                    </a:ext>
                  </a:extLst>
                </a:gridCol>
                <a:gridCol w="450459">
                  <a:extLst>
                    <a:ext uri="{9D8B030D-6E8A-4147-A177-3AD203B41FA5}">
                      <a16:colId xmlns:a16="http://schemas.microsoft.com/office/drawing/2014/main" val="2204945568"/>
                    </a:ext>
                  </a:extLst>
                </a:gridCol>
                <a:gridCol w="450459">
                  <a:extLst>
                    <a:ext uri="{9D8B030D-6E8A-4147-A177-3AD203B41FA5}">
                      <a16:colId xmlns:a16="http://schemas.microsoft.com/office/drawing/2014/main" val="2481841421"/>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7E6E6">
                        <a:lumMod val="50000"/>
                      </a:srgb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103466704"/>
                  </a:ext>
                </a:extLst>
              </a:tr>
            </a:tbl>
          </a:graphicData>
        </a:graphic>
      </p:graphicFrame>
      <p:sp>
        <p:nvSpPr>
          <p:cNvPr id="598" name="TextBox 597"/>
          <p:cNvSpPr txBox="1"/>
          <p:nvPr/>
        </p:nvSpPr>
        <p:spPr>
          <a:xfrm>
            <a:off x="4986712" y="1423721"/>
            <a:ext cx="1128835" cy="338554"/>
          </a:xfrm>
          <a:prstGeom prst="rect">
            <a:avLst/>
          </a:prstGeom>
          <a:noFill/>
          <a:ln>
            <a:noFill/>
          </a:ln>
        </p:spPr>
        <p:txBody>
          <a:bodyPr wrap="none" rtlCol="0">
            <a:spAutoFit/>
          </a:bodyPr>
          <a:lstStyle/>
          <a:p>
            <a:pPr algn="ctr">
              <a:buClrTx/>
              <a:buFontTx/>
              <a:buNone/>
            </a:pPr>
            <a:r>
              <a:rPr lang="en-IN" sz="1600" kern="1200" dirty="0" smtClean="0">
                <a:solidFill>
                  <a:schemeClr val="bg1"/>
                </a:solidFill>
                <a:latin typeface="Squada One" panose="02000000000000000000" pitchFamily="2" charset="0"/>
                <a:ea typeface="Arial Unicode MS"/>
                <a:cs typeface="+mn-cs"/>
              </a:rPr>
              <a:t>784 Pixels</a:t>
            </a:r>
            <a:endParaRPr lang="en-US" sz="1600" kern="1200" dirty="0">
              <a:solidFill>
                <a:schemeClr val="bg1"/>
              </a:solidFill>
              <a:latin typeface="Squada One" panose="02000000000000000000" pitchFamily="2" charset="0"/>
              <a:ea typeface="Arial Unicode MS"/>
              <a:cs typeface="+mn-cs"/>
            </a:endParaRPr>
          </a:p>
        </p:txBody>
      </p:sp>
      <p:sp>
        <p:nvSpPr>
          <p:cNvPr id="599" name="TextBox 598"/>
          <p:cNvSpPr txBox="1"/>
          <p:nvPr/>
        </p:nvSpPr>
        <p:spPr>
          <a:xfrm>
            <a:off x="5841852" y="2200396"/>
            <a:ext cx="364202" cy="261610"/>
          </a:xfrm>
          <a:prstGeom prst="rect">
            <a:avLst/>
          </a:prstGeom>
          <a:noFill/>
          <a:ln>
            <a:noFill/>
          </a:ln>
        </p:spPr>
        <p:txBody>
          <a:bodyPr wrap="none" rtlCol="0">
            <a:spAutoFit/>
          </a:bodyPr>
          <a:lstStyle/>
          <a:p>
            <a:pPr algn="ctr">
              <a:buClrTx/>
              <a:buFontTx/>
              <a:buNone/>
            </a:pPr>
            <a:r>
              <a:rPr lang="en-IN" sz="1100" kern="1200" dirty="0" smtClean="0">
                <a:solidFill>
                  <a:schemeClr val="bg1"/>
                </a:solidFill>
                <a:latin typeface="Squada One" panose="02000000000000000000" pitchFamily="2" charset="0"/>
                <a:ea typeface="Arial Unicode MS"/>
                <a:cs typeface="+mn-cs"/>
              </a:rPr>
              <a:t>….</a:t>
            </a:r>
            <a:endParaRPr lang="en-US" sz="1100" kern="1200" dirty="0">
              <a:solidFill>
                <a:schemeClr val="bg1"/>
              </a:solidFill>
              <a:latin typeface="Squada One" panose="02000000000000000000" pitchFamily="2" charset="0"/>
              <a:ea typeface="Arial Unicode MS"/>
              <a:cs typeface="+mn-cs"/>
            </a:endParaRPr>
          </a:p>
        </p:txBody>
      </p:sp>
      <p:sp>
        <p:nvSpPr>
          <p:cNvPr id="600" name="Oval 599">
            <a:extLst>
              <a:ext uri="{FF2B5EF4-FFF2-40B4-BE49-F238E27FC236}">
                <a16:creationId xmlns:a16="http://schemas.microsoft.com/office/drawing/2014/main" id="{08FE4A36-263F-4A95-98A7-FDA32A7B7281}"/>
              </a:ext>
            </a:extLst>
          </p:cNvPr>
          <p:cNvSpPr/>
          <p:nvPr/>
        </p:nvSpPr>
        <p:spPr>
          <a:xfrm rot="16200000">
            <a:off x="3638971" y="3684406"/>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sp>
        <p:nvSpPr>
          <p:cNvPr id="601" name="Oval 600">
            <a:extLst>
              <a:ext uri="{FF2B5EF4-FFF2-40B4-BE49-F238E27FC236}">
                <a16:creationId xmlns:a16="http://schemas.microsoft.com/office/drawing/2014/main" id="{08FE4A36-263F-4A95-98A7-FDA32A7B7281}"/>
              </a:ext>
            </a:extLst>
          </p:cNvPr>
          <p:cNvSpPr/>
          <p:nvPr/>
        </p:nvSpPr>
        <p:spPr>
          <a:xfrm rot="16200000">
            <a:off x="4425562" y="3684406"/>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sp>
        <p:nvSpPr>
          <p:cNvPr id="602" name="Oval 601">
            <a:extLst>
              <a:ext uri="{FF2B5EF4-FFF2-40B4-BE49-F238E27FC236}">
                <a16:creationId xmlns:a16="http://schemas.microsoft.com/office/drawing/2014/main" id="{08FE4A36-263F-4A95-98A7-FDA32A7B7281}"/>
              </a:ext>
            </a:extLst>
          </p:cNvPr>
          <p:cNvSpPr/>
          <p:nvPr/>
        </p:nvSpPr>
        <p:spPr>
          <a:xfrm rot="16200000">
            <a:off x="5212154" y="3684406"/>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cxnSp>
        <p:nvCxnSpPr>
          <p:cNvPr id="603" name="Straight Connector 602">
            <a:extLst>
              <a:ext uri="{FF2B5EF4-FFF2-40B4-BE49-F238E27FC236}">
                <a16:creationId xmlns:a16="http://schemas.microsoft.com/office/drawing/2014/main" id="{46E8DB59-14B4-4A82-AC61-ACB73C58978D}"/>
              </a:ext>
            </a:extLst>
          </p:cNvPr>
          <p:cNvCxnSpPr>
            <a:cxnSpLocks/>
            <a:stCxn id="600" idx="5"/>
          </p:cNvCxnSpPr>
          <p:nvPr/>
        </p:nvCxnSpPr>
        <p:spPr>
          <a:xfrm flipH="1" flipV="1">
            <a:off x="3385726" y="2508731"/>
            <a:ext cx="450956" cy="1209317"/>
          </a:xfrm>
          <a:prstGeom prst="line">
            <a:avLst/>
          </a:prstGeom>
          <a:noFill/>
          <a:ln w="6350" cap="flat" cmpd="sng" algn="ctr">
            <a:solidFill>
              <a:schemeClr val="bg1"/>
            </a:solidFill>
            <a:prstDash val="solid"/>
            <a:miter lim="800000"/>
          </a:ln>
          <a:effectLst/>
        </p:spPr>
      </p:cxnSp>
      <p:cxnSp>
        <p:nvCxnSpPr>
          <p:cNvPr id="604" name="Straight Connector 603">
            <a:extLst>
              <a:ext uri="{FF2B5EF4-FFF2-40B4-BE49-F238E27FC236}">
                <a16:creationId xmlns:a16="http://schemas.microsoft.com/office/drawing/2014/main" id="{46E8DB59-14B4-4A82-AC61-ACB73C58978D}"/>
              </a:ext>
            </a:extLst>
          </p:cNvPr>
          <p:cNvCxnSpPr>
            <a:cxnSpLocks/>
            <a:stCxn id="600" idx="5"/>
          </p:cNvCxnSpPr>
          <p:nvPr/>
        </p:nvCxnSpPr>
        <p:spPr>
          <a:xfrm flipV="1">
            <a:off x="3836682" y="2507375"/>
            <a:ext cx="28271" cy="1210673"/>
          </a:xfrm>
          <a:prstGeom prst="line">
            <a:avLst/>
          </a:prstGeom>
          <a:noFill/>
          <a:ln w="6350" cap="flat" cmpd="sng" algn="ctr">
            <a:solidFill>
              <a:schemeClr val="bg1"/>
            </a:solidFill>
            <a:prstDash val="solid"/>
            <a:miter lim="800000"/>
          </a:ln>
          <a:effectLst/>
        </p:spPr>
      </p:cxnSp>
      <p:cxnSp>
        <p:nvCxnSpPr>
          <p:cNvPr id="605" name="Straight Connector 604">
            <a:extLst>
              <a:ext uri="{FF2B5EF4-FFF2-40B4-BE49-F238E27FC236}">
                <a16:creationId xmlns:a16="http://schemas.microsoft.com/office/drawing/2014/main" id="{46E8DB59-14B4-4A82-AC61-ACB73C58978D}"/>
              </a:ext>
            </a:extLst>
          </p:cNvPr>
          <p:cNvCxnSpPr>
            <a:cxnSpLocks/>
            <a:stCxn id="600" idx="5"/>
          </p:cNvCxnSpPr>
          <p:nvPr/>
        </p:nvCxnSpPr>
        <p:spPr>
          <a:xfrm flipV="1">
            <a:off x="3836682" y="2521822"/>
            <a:ext cx="427947" cy="1196226"/>
          </a:xfrm>
          <a:prstGeom prst="line">
            <a:avLst/>
          </a:prstGeom>
          <a:noFill/>
          <a:ln w="6350" cap="flat" cmpd="sng" algn="ctr">
            <a:solidFill>
              <a:schemeClr val="bg1"/>
            </a:solidFill>
            <a:prstDash val="solid"/>
            <a:miter lim="800000"/>
          </a:ln>
          <a:effectLst/>
        </p:spPr>
      </p:cxnSp>
      <p:cxnSp>
        <p:nvCxnSpPr>
          <p:cNvPr id="606" name="Straight Connector 605">
            <a:extLst>
              <a:ext uri="{FF2B5EF4-FFF2-40B4-BE49-F238E27FC236}">
                <a16:creationId xmlns:a16="http://schemas.microsoft.com/office/drawing/2014/main" id="{46E8DB59-14B4-4A82-AC61-ACB73C58978D}"/>
              </a:ext>
            </a:extLst>
          </p:cNvPr>
          <p:cNvCxnSpPr>
            <a:cxnSpLocks/>
            <a:stCxn id="600" idx="5"/>
          </p:cNvCxnSpPr>
          <p:nvPr/>
        </p:nvCxnSpPr>
        <p:spPr>
          <a:xfrm flipV="1">
            <a:off x="3836682" y="2528781"/>
            <a:ext cx="3629644" cy="1189267"/>
          </a:xfrm>
          <a:prstGeom prst="line">
            <a:avLst/>
          </a:prstGeom>
          <a:noFill/>
          <a:ln w="6350" cap="flat" cmpd="sng" algn="ctr">
            <a:solidFill>
              <a:schemeClr val="bg1"/>
            </a:solidFill>
            <a:prstDash val="solid"/>
            <a:miter lim="800000"/>
          </a:ln>
          <a:effectLst/>
        </p:spPr>
      </p:cxnSp>
      <p:cxnSp>
        <p:nvCxnSpPr>
          <p:cNvPr id="607" name="Straight Connector 606">
            <a:extLst>
              <a:ext uri="{FF2B5EF4-FFF2-40B4-BE49-F238E27FC236}">
                <a16:creationId xmlns:a16="http://schemas.microsoft.com/office/drawing/2014/main" id="{46E8DB59-14B4-4A82-AC61-ACB73C58978D}"/>
              </a:ext>
            </a:extLst>
          </p:cNvPr>
          <p:cNvCxnSpPr>
            <a:cxnSpLocks/>
            <a:stCxn id="601" idx="6"/>
          </p:cNvCxnSpPr>
          <p:nvPr/>
        </p:nvCxnSpPr>
        <p:spPr>
          <a:xfrm flipH="1" flipV="1">
            <a:off x="3432656" y="2555959"/>
            <a:ext cx="1108855" cy="1128128"/>
          </a:xfrm>
          <a:prstGeom prst="line">
            <a:avLst/>
          </a:prstGeom>
          <a:noFill/>
          <a:ln w="6350" cap="flat" cmpd="sng" algn="ctr">
            <a:solidFill>
              <a:schemeClr val="bg1"/>
            </a:solidFill>
            <a:prstDash val="solid"/>
            <a:miter lim="800000"/>
          </a:ln>
          <a:effectLst/>
        </p:spPr>
      </p:cxnSp>
      <p:cxnSp>
        <p:nvCxnSpPr>
          <p:cNvPr id="608" name="Straight Connector 607">
            <a:extLst>
              <a:ext uri="{FF2B5EF4-FFF2-40B4-BE49-F238E27FC236}">
                <a16:creationId xmlns:a16="http://schemas.microsoft.com/office/drawing/2014/main" id="{46E8DB59-14B4-4A82-AC61-ACB73C58978D}"/>
              </a:ext>
            </a:extLst>
          </p:cNvPr>
          <p:cNvCxnSpPr>
            <a:cxnSpLocks/>
            <a:stCxn id="601" idx="6"/>
          </p:cNvCxnSpPr>
          <p:nvPr/>
        </p:nvCxnSpPr>
        <p:spPr>
          <a:xfrm flipH="1" flipV="1">
            <a:off x="3887115" y="2521823"/>
            <a:ext cx="654396" cy="1162264"/>
          </a:xfrm>
          <a:prstGeom prst="line">
            <a:avLst/>
          </a:prstGeom>
          <a:noFill/>
          <a:ln w="6350" cap="flat" cmpd="sng" algn="ctr">
            <a:solidFill>
              <a:schemeClr val="bg1"/>
            </a:solidFill>
            <a:prstDash val="solid"/>
            <a:miter lim="800000"/>
          </a:ln>
          <a:effectLst/>
        </p:spPr>
      </p:cxnSp>
      <p:cxnSp>
        <p:nvCxnSpPr>
          <p:cNvPr id="609" name="Straight Connector 608">
            <a:extLst>
              <a:ext uri="{FF2B5EF4-FFF2-40B4-BE49-F238E27FC236}">
                <a16:creationId xmlns:a16="http://schemas.microsoft.com/office/drawing/2014/main" id="{46E8DB59-14B4-4A82-AC61-ACB73C58978D}"/>
              </a:ext>
            </a:extLst>
          </p:cNvPr>
          <p:cNvCxnSpPr>
            <a:cxnSpLocks/>
            <a:stCxn id="602" idx="6"/>
          </p:cNvCxnSpPr>
          <p:nvPr/>
        </p:nvCxnSpPr>
        <p:spPr>
          <a:xfrm flipH="1" flipV="1">
            <a:off x="3899394" y="2521824"/>
            <a:ext cx="1428709" cy="1162263"/>
          </a:xfrm>
          <a:prstGeom prst="line">
            <a:avLst/>
          </a:prstGeom>
          <a:noFill/>
          <a:ln w="6350" cap="flat" cmpd="sng" algn="ctr">
            <a:solidFill>
              <a:schemeClr val="bg1"/>
            </a:solidFill>
            <a:prstDash val="solid"/>
            <a:miter lim="800000"/>
          </a:ln>
          <a:effectLst/>
        </p:spPr>
      </p:cxnSp>
      <p:cxnSp>
        <p:nvCxnSpPr>
          <p:cNvPr id="610" name="Straight Connector 609">
            <a:extLst>
              <a:ext uri="{FF2B5EF4-FFF2-40B4-BE49-F238E27FC236}">
                <a16:creationId xmlns:a16="http://schemas.microsoft.com/office/drawing/2014/main" id="{46E8DB59-14B4-4A82-AC61-ACB73C58978D}"/>
              </a:ext>
            </a:extLst>
          </p:cNvPr>
          <p:cNvCxnSpPr>
            <a:cxnSpLocks/>
            <a:stCxn id="601" idx="6"/>
          </p:cNvCxnSpPr>
          <p:nvPr/>
        </p:nvCxnSpPr>
        <p:spPr>
          <a:xfrm flipH="1" flipV="1">
            <a:off x="4252019" y="2505016"/>
            <a:ext cx="289492" cy="1179071"/>
          </a:xfrm>
          <a:prstGeom prst="line">
            <a:avLst/>
          </a:prstGeom>
          <a:noFill/>
          <a:ln w="6350" cap="flat" cmpd="sng" algn="ctr">
            <a:solidFill>
              <a:schemeClr val="bg1"/>
            </a:solidFill>
            <a:prstDash val="solid"/>
            <a:miter lim="800000"/>
          </a:ln>
          <a:effectLst/>
        </p:spPr>
      </p:cxnSp>
      <p:cxnSp>
        <p:nvCxnSpPr>
          <p:cNvPr id="611" name="Straight Connector 610">
            <a:extLst>
              <a:ext uri="{FF2B5EF4-FFF2-40B4-BE49-F238E27FC236}">
                <a16:creationId xmlns:a16="http://schemas.microsoft.com/office/drawing/2014/main" id="{46E8DB59-14B4-4A82-AC61-ACB73C58978D}"/>
              </a:ext>
            </a:extLst>
          </p:cNvPr>
          <p:cNvCxnSpPr>
            <a:cxnSpLocks/>
            <a:stCxn id="601" idx="6"/>
          </p:cNvCxnSpPr>
          <p:nvPr/>
        </p:nvCxnSpPr>
        <p:spPr>
          <a:xfrm flipV="1">
            <a:off x="4541511" y="2533111"/>
            <a:ext cx="2963162" cy="1150976"/>
          </a:xfrm>
          <a:prstGeom prst="line">
            <a:avLst/>
          </a:prstGeom>
          <a:noFill/>
          <a:ln w="6350" cap="flat" cmpd="sng" algn="ctr">
            <a:solidFill>
              <a:schemeClr val="bg1"/>
            </a:solidFill>
            <a:prstDash val="solid"/>
            <a:miter lim="800000"/>
          </a:ln>
          <a:effectLst/>
        </p:spPr>
      </p:cxnSp>
      <p:cxnSp>
        <p:nvCxnSpPr>
          <p:cNvPr id="612" name="Straight Connector 611">
            <a:extLst>
              <a:ext uri="{FF2B5EF4-FFF2-40B4-BE49-F238E27FC236}">
                <a16:creationId xmlns:a16="http://schemas.microsoft.com/office/drawing/2014/main" id="{46E8DB59-14B4-4A82-AC61-ACB73C58978D}"/>
              </a:ext>
            </a:extLst>
          </p:cNvPr>
          <p:cNvCxnSpPr>
            <a:cxnSpLocks/>
            <a:stCxn id="602" idx="6"/>
          </p:cNvCxnSpPr>
          <p:nvPr/>
        </p:nvCxnSpPr>
        <p:spPr>
          <a:xfrm flipH="1" flipV="1">
            <a:off x="3399150" y="2515691"/>
            <a:ext cx="1928953" cy="1168396"/>
          </a:xfrm>
          <a:prstGeom prst="line">
            <a:avLst/>
          </a:prstGeom>
          <a:noFill/>
          <a:ln w="6350" cap="flat" cmpd="sng" algn="ctr">
            <a:solidFill>
              <a:schemeClr val="bg1"/>
            </a:solidFill>
            <a:prstDash val="solid"/>
            <a:miter lim="800000"/>
          </a:ln>
          <a:effectLst/>
        </p:spPr>
      </p:cxnSp>
      <p:cxnSp>
        <p:nvCxnSpPr>
          <p:cNvPr id="613" name="Straight Connector 612">
            <a:extLst>
              <a:ext uri="{FF2B5EF4-FFF2-40B4-BE49-F238E27FC236}">
                <a16:creationId xmlns:a16="http://schemas.microsoft.com/office/drawing/2014/main" id="{46E8DB59-14B4-4A82-AC61-ACB73C58978D}"/>
              </a:ext>
            </a:extLst>
          </p:cNvPr>
          <p:cNvCxnSpPr>
            <a:cxnSpLocks/>
            <a:stCxn id="602" idx="6"/>
          </p:cNvCxnSpPr>
          <p:nvPr/>
        </p:nvCxnSpPr>
        <p:spPr>
          <a:xfrm flipV="1">
            <a:off x="5328103" y="2520465"/>
            <a:ext cx="2167791" cy="1163622"/>
          </a:xfrm>
          <a:prstGeom prst="line">
            <a:avLst/>
          </a:prstGeom>
          <a:noFill/>
          <a:ln w="6350" cap="flat" cmpd="sng" algn="ctr">
            <a:solidFill>
              <a:schemeClr val="bg1"/>
            </a:solidFill>
            <a:prstDash val="solid"/>
            <a:miter lim="800000"/>
          </a:ln>
          <a:effectLst/>
        </p:spPr>
      </p:cxnSp>
      <p:cxnSp>
        <p:nvCxnSpPr>
          <p:cNvPr id="614" name="Straight Connector 613">
            <a:extLst>
              <a:ext uri="{FF2B5EF4-FFF2-40B4-BE49-F238E27FC236}">
                <a16:creationId xmlns:a16="http://schemas.microsoft.com/office/drawing/2014/main" id="{46E8DB59-14B4-4A82-AC61-ACB73C58978D}"/>
              </a:ext>
            </a:extLst>
          </p:cNvPr>
          <p:cNvCxnSpPr>
            <a:cxnSpLocks/>
            <a:stCxn id="602" idx="6"/>
          </p:cNvCxnSpPr>
          <p:nvPr/>
        </p:nvCxnSpPr>
        <p:spPr>
          <a:xfrm flipH="1" flipV="1">
            <a:off x="4275821" y="2550090"/>
            <a:ext cx="1052282" cy="1133997"/>
          </a:xfrm>
          <a:prstGeom prst="line">
            <a:avLst/>
          </a:prstGeom>
          <a:noFill/>
          <a:ln w="6350" cap="flat" cmpd="sng" algn="ctr">
            <a:solidFill>
              <a:schemeClr val="bg1"/>
            </a:solidFill>
            <a:prstDash val="solid"/>
            <a:miter lim="800000"/>
          </a:ln>
          <a:effectLst/>
        </p:spPr>
      </p:cxnSp>
      <p:sp>
        <p:nvSpPr>
          <p:cNvPr id="615" name="Oval 614">
            <a:extLst>
              <a:ext uri="{FF2B5EF4-FFF2-40B4-BE49-F238E27FC236}">
                <a16:creationId xmlns:a16="http://schemas.microsoft.com/office/drawing/2014/main" id="{08FE4A36-263F-4A95-98A7-FDA32A7B7281}"/>
              </a:ext>
            </a:extLst>
          </p:cNvPr>
          <p:cNvSpPr/>
          <p:nvPr/>
        </p:nvSpPr>
        <p:spPr>
          <a:xfrm rot="16200000">
            <a:off x="5945927" y="3658759"/>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sp>
        <p:nvSpPr>
          <p:cNvPr id="616" name="Oval 615">
            <a:extLst>
              <a:ext uri="{FF2B5EF4-FFF2-40B4-BE49-F238E27FC236}">
                <a16:creationId xmlns:a16="http://schemas.microsoft.com/office/drawing/2014/main" id="{08FE4A36-263F-4A95-98A7-FDA32A7B7281}"/>
              </a:ext>
            </a:extLst>
          </p:cNvPr>
          <p:cNvSpPr/>
          <p:nvPr/>
        </p:nvSpPr>
        <p:spPr>
          <a:xfrm rot="16200000">
            <a:off x="6782955" y="3650443"/>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cxnSp>
        <p:nvCxnSpPr>
          <p:cNvPr id="617" name="Straight Connector 616">
            <a:extLst>
              <a:ext uri="{FF2B5EF4-FFF2-40B4-BE49-F238E27FC236}">
                <a16:creationId xmlns:a16="http://schemas.microsoft.com/office/drawing/2014/main" id="{46E8DB59-14B4-4A82-AC61-ACB73C58978D}"/>
              </a:ext>
            </a:extLst>
          </p:cNvPr>
          <p:cNvCxnSpPr>
            <a:cxnSpLocks/>
            <a:stCxn id="615" idx="6"/>
          </p:cNvCxnSpPr>
          <p:nvPr/>
        </p:nvCxnSpPr>
        <p:spPr>
          <a:xfrm flipH="1" flipV="1">
            <a:off x="3399152" y="2499714"/>
            <a:ext cx="2662724" cy="1158726"/>
          </a:xfrm>
          <a:prstGeom prst="line">
            <a:avLst/>
          </a:prstGeom>
          <a:noFill/>
          <a:ln w="6350" cap="flat" cmpd="sng" algn="ctr">
            <a:solidFill>
              <a:schemeClr val="bg1"/>
            </a:solidFill>
            <a:prstDash val="solid"/>
            <a:miter lim="800000"/>
          </a:ln>
          <a:effectLst/>
        </p:spPr>
      </p:cxnSp>
      <p:cxnSp>
        <p:nvCxnSpPr>
          <p:cNvPr id="618" name="Straight Connector 617">
            <a:extLst>
              <a:ext uri="{FF2B5EF4-FFF2-40B4-BE49-F238E27FC236}">
                <a16:creationId xmlns:a16="http://schemas.microsoft.com/office/drawing/2014/main" id="{46E8DB59-14B4-4A82-AC61-ACB73C58978D}"/>
              </a:ext>
            </a:extLst>
          </p:cNvPr>
          <p:cNvCxnSpPr>
            <a:cxnSpLocks/>
            <a:stCxn id="616" idx="6"/>
          </p:cNvCxnSpPr>
          <p:nvPr/>
        </p:nvCxnSpPr>
        <p:spPr>
          <a:xfrm flipH="1" flipV="1">
            <a:off x="3415718" y="2517046"/>
            <a:ext cx="3483186" cy="1133078"/>
          </a:xfrm>
          <a:prstGeom prst="line">
            <a:avLst/>
          </a:prstGeom>
          <a:noFill/>
          <a:ln w="6350" cap="flat" cmpd="sng" algn="ctr">
            <a:solidFill>
              <a:schemeClr val="bg1"/>
            </a:solidFill>
            <a:prstDash val="solid"/>
            <a:miter lim="800000"/>
          </a:ln>
          <a:effectLst/>
        </p:spPr>
      </p:cxnSp>
      <p:cxnSp>
        <p:nvCxnSpPr>
          <p:cNvPr id="619" name="Straight Connector 618">
            <a:extLst>
              <a:ext uri="{FF2B5EF4-FFF2-40B4-BE49-F238E27FC236}">
                <a16:creationId xmlns:a16="http://schemas.microsoft.com/office/drawing/2014/main" id="{46E8DB59-14B4-4A82-AC61-ACB73C58978D}"/>
              </a:ext>
            </a:extLst>
          </p:cNvPr>
          <p:cNvCxnSpPr>
            <a:cxnSpLocks/>
            <a:stCxn id="615" idx="6"/>
          </p:cNvCxnSpPr>
          <p:nvPr/>
        </p:nvCxnSpPr>
        <p:spPr>
          <a:xfrm flipH="1" flipV="1">
            <a:off x="3911700" y="2530139"/>
            <a:ext cx="2150176" cy="1128301"/>
          </a:xfrm>
          <a:prstGeom prst="line">
            <a:avLst/>
          </a:prstGeom>
          <a:noFill/>
          <a:ln w="6350" cap="flat" cmpd="sng" algn="ctr">
            <a:solidFill>
              <a:schemeClr val="bg1"/>
            </a:solidFill>
            <a:prstDash val="solid"/>
            <a:miter lim="800000"/>
          </a:ln>
          <a:effectLst/>
        </p:spPr>
      </p:cxnSp>
      <p:cxnSp>
        <p:nvCxnSpPr>
          <p:cNvPr id="620" name="Straight Connector 619">
            <a:extLst>
              <a:ext uri="{FF2B5EF4-FFF2-40B4-BE49-F238E27FC236}">
                <a16:creationId xmlns:a16="http://schemas.microsoft.com/office/drawing/2014/main" id="{46E8DB59-14B4-4A82-AC61-ACB73C58978D}"/>
              </a:ext>
            </a:extLst>
          </p:cNvPr>
          <p:cNvCxnSpPr>
            <a:cxnSpLocks/>
            <a:stCxn id="616" idx="6"/>
          </p:cNvCxnSpPr>
          <p:nvPr/>
        </p:nvCxnSpPr>
        <p:spPr>
          <a:xfrm flipH="1" flipV="1">
            <a:off x="3888202" y="2513332"/>
            <a:ext cx="3010702" cy="1136792"/>
          </a:xfrm>
          <a:prstGeom prst="line">
            <a:avLst/>
          </a:prstGeom>
          <a:noFill/>
          <a:ln w="6350" cap="flat" cmpd="sng" algn="ctr">
            <a:solidFill>
              <a:schemeClr val="bg1"/>
            </a:solidFill>
            <a:prstDash val="solid"/>
            <a:miter lim="800000"/>
          </a:ln>
          <a:effectLst/>
        </p:spPr>
      </p:cxnSp>
      <p:cxnSp>
        <p:nvCxnSpPr>
          <p:cNvPr id="621" name="Straight Connector 620">
            <a:extLst>
              <a:ext uri="{FF2B5EF4-FFF2-40B4-BE49-F238E27FC236}">
                <a16:creationId xmlns:a16="http://schemas.microsoft.com/office/drawing/2014/main" id="{46E8DB59-14B4-4A82-AC61-ACB73C58978D}"/>
              </a:ext>
            </a:extLst>
          </p:cNvPr>
          <p:cNvCxnSpPr>
            <a:cxnSpLocks/>
            <a:stCxn id="615" idx="7"/>
          </p:cNvCxnSpPr>
          <p:nvPr/>
        </p:nvCxnSpPr>
        <p:spPr>
          <a:xfrm flipH="1" flipV="1">
            <a:off x="4252017" y="2528784"/>
            <a:ext cx="1728097" cy="1163617"/>
          </a:xfrm>
          <a:prstGeom prst="line">
            <a:avLst/>
          </a:prstGeom>
          <a:noFill/>
          <a:ln w="6350" cap="flat" cmpd="sng" algn="ctr">
            <a:solidFill>
              <a:schemeClr val="bg1"/>
            </a:solidFill>
            <a:prstDash val="solid"/>
            <a:miter lim="800000"/>
          </a:ln>
          <a:effectLst/>
        </p:spPr>
      </p:cxnSp>
      <p:cxnSp>
        <p:nvCxnSpPr>
          <p:cNvPr id="622" name="Straight Connector 621">
            <a:extLst>
              <a:ext uri="{FF2B5EF4-FFF2-40B4-BE49-F238E27FC236}">
                <a16:creationId xmlns:a16="http://schemas.microsoft.com/office/drawing/2014/main" id="{46E8DB59-14B4-4A82-AC61-ACB73C58978D}"/>
              </a:ext>
            </a:extLst>
          </p:cNvPr>
          <p:cNvCxnSpPr>
            <a:cxnSpLocks/>
            <a:stCxn id="616" idx="6"/>
          </p:cNvCxnSpPr>
          <p:nvPr/>
        </p:nvCxnSpPr>
        <p:spPr>
          <a:xfrm flipH="1" flipV="1">
            <a:off x="4240708" y="2520470"/>
            <a:ext cx="2658196" cy="1129654"/>
          </a:xfrm>
          <a:prstGeom prst="line">
            <a:avLst/>
          </a:prstGeom>
          <a:noFill/>
          <a:ln w="6350" cap="flat" cmpd="sng" algn="ctr">
            <a:solidFill>
              <a:schemeClr val="bg1"/>
            </a:solidFill>
            <a:prstDash val="solid"/>
            <a:miter lim="800000"/>
          </a:ln>
          <a:effectLst/>
        </p:spPr>
      </p:cxnSp>
      <p:cxnSp>
        <p:nvCxnSpPr>
          <p:cNvPr id="623" name="Straight Connector 622">
            <a:extLst>
              <a:ext uri="{FF2B5EF4-FFF2-40B4-BE49-F238E27FC236}">
                <a16:creationId xmlns:a16="http://schemas.microsoft.com/office/drawing/2014/main" id="{46E8DB59-14B4-4A82-AC61-ACB73C58978D}"/>
              </a:ext>
            </a:extLst>
          </p:cNvPr>
          <p:cNvCxnSpPr>
            <a:cxnSpLocks/>
            <a:stCxn id="615" idx="6"/>
          </p:cNvCxnSpPr>
          <p:nvPr/>
        </p:nvCxnSpPr>
        <p:spPr>
          <a:xfrm flipV="1">
            <a:off x="6061876" y="2512149"/>
            <a:ext cx="1442797" cy="1146291"/>
          </a:xfrm>
          <a:prstGeom prst="line">
            <a:avLst/>
          </a:prstGeom>
          <a:noFill/>
          <a:ln w="6350" cap="flat" cmpd="sng" algn="ctr">
            <a:solidFill>
              <a:schemeClr val="bg1"/>
            </a:solidFill>
            <a:prstDash val="solid"/>
            <a:miter lim="800000"/>
          </a:ln>
          <a:effectLst/>
        </p:spPr>
      </p:cxnSp>
      <p:cxnSp>
        <p:nvCxnSpPr>
          <p:cNvPr id="624" name="Straight Connector 623">
            <a:extLst>
              <a:ext uri="{FF2B5EF4-FFF2-40B4-BE49-F238E27FC236}">
                <a16:creationId xmlns:a16="http://schemas.microsoft.com/office/drawing/2014/main" id="{46E8DB59-14B4-4A82-AC61-ACB73C58978D}"/>
              </a:ext>
            </a:extLst>
          </p:cNvPr>
          <p:cNvCxnSpPr>
            <a:cxnSpLocks/>
            <a:stCxn id="616" idx="6"/>
          </p:cNvCxnSpPr>
          <p:nvPr/>
        </p:nvCxnSpPr>
        <p:spPr>
          <a:xfrm flipV="1">
            <a:off x="6898904" y="2519979"/>
            <a:ext cx="605769" cy="1130145"/>
          </a:xfrm>
          <a:prstGeom prst="line">
            <a:avLst/>
          </a:prstGeom>
          <a:noFill/>
          <a:ln w="6350" cap="flat" cmpd="sng" algn="ctr">
            <a:solidFill>
              <a:schemeClr val="bg1"/>
            </a:solidFill>
            <a:prstDash val="solid"/>
            <a:miter lim="800000"/>
          </a:ln>
          <a:effectLst/>
        </p:spPr>
      </p:cxnSp>
      <p:sp>
        <p:nvSpPr>
          <p:cNvPr id="625" name="TextBox 624"/>
          <p:cNvSpPr txBox="1"/>
          <p:nvPr/>
        </p:nvSpPr>
        <p:spPr>
          <a:xfrm rot="16200000">
            <a:off x="6303754" y="3438671"/>
            <a:ext cx="344818" cy="584775"/>
          </a:xfrm>
          <a:prstGeom prst="rect">
            <a:avLst/>
          </a:prstGeom>
          <a:noFill/>
          <a:ln>
            <a:noFill/>
          </a:ln>
        </p:spPr>
        <p:txBody>
          <a:bodyPr wrap="square" rtlCol="0">
            <a:spAutoFit/>
          </a:bodyPr>
          <a:lstStyle/>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endParaRPr lang="en-US" sz="800" b="1" kern="1200" dirty="0">
              <a:solidFill>
                <a:schemeClr val="bg1"/>
              </a:solidFill>
              <a:latin typeface="Squada One" panose="02000000000000000000" pitchFamily="2" charset="0"/>
              <a:ea typeface="Arial Unicode MS"/>
              <a:cs typeface="+mn-cs"/>
            </a:endParaRPr>
          </a:p>
        </p:txBody>
      </p:sp>
      <p:sp>
        <p:nvSpPr>
          <p:cNvPr id="626" name="TextBox 625"/>
          <p:cNvSpPr txBox="1"/>
          <p:nvPr/>
        </p:nvSpPr>
        <p:spPr>
          <a:xfrm rot="16200000">
            <a:off x="5321243" y="2488489"/>
            <a:ext cx="344818" cy="584775"/>
          </a:xfrm>
          <a:prstGeom prst="rect">
            <a:avLst/>
          </a:prstGeom>
          <a:noFill/>
          <a:ln>
            <a:noFill/>
          </a:ln>
        </p:spPr>
        <p:txBody>
          <a:bodyPr wrap="square" rtlCol="0">
            <a:spAutoFit/>
          </a:bodyPr>
          <a:lstStyle/>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endParaRPr lang="en-US" sz="800" b="1" kern="1200" dirty="0">
              <a:solidFill>
                <a:schemeClr val="bg1"/>
              </a:solidFill>
              <a:latin typeface="Squada One" panose="02000000000000000000" pitchFamily="2" charset="0"/>
              <a:ea typeface="Arial Unicode MS"/>
              <a:cs typeface="+mn-cs"/>
            </a:endParaRPr>
          </a:p>
        </p:txBody>
      </p:sp>
      <p:cxnSp>
        <p:nvCxnSpPr>
          <p:cNvPr id="627" name="Straight Arrow Connector 626"/>
          <p:cNvCxnSpPr/>
          <p:nvPr/>
        </p:nvCxnSpPr>
        <p:spPr>
          <a:xfrm flipH="1">
            <a:off x="2990110" y="1601915"/>
            <a:ext cx="2033280" cy="859"/>
          </a:xfrm>
          <a:prstGeom prst="straightConnector1">
            <a:avLst/>
          </a:prstGeom>
          <a:noFill/>
          <a:ln w="6350" cap="flat" cmpd="sng" algn="ctr">
            <a:solidFill>
              <a:schemeClr val="bg1"/>
            </a:solidFill>
            <a:prstDash val="solid"/>
            <a:miter lim="800000"/>
            <a:tailEnd type="triangle"/>
          </a:ln>
          <a:effectLst/>
        </p:spPr>
      </p:cxnSp>
      <p:cxnSp>
        <p:nvCxnSpPr>
          <p:cNvPr id="628" name="Straight Arrow Connector 627"/>
          <p:cNvCxnSpPr/>
          <p:nvPr/>
        </p:nvCxnSpPr>
        <p:spPr>
          <a:xfrm>
            <a:off x="6095925" y="1586641"/>
            <a:ext cx="1553958" cy="0"/>
          </a:xfrm>
          <a:prstGeom prst="straightConnector1">
            <a:avLst/>
          </a:prstGeom>
          <a:noFill/>
          <a:ln w="6350" cap="flat" cmpd="sng" algn="ctr">
            <a:solidFill>
              <a:schemeClr val="bg1"/>
            </a:solidFill>
            <a:prstDash val="solid"/>
            <a:miter lim="800000"/>
            <a:tailEnd type="triangle"/>
          </a:ln>
          <a:effectLst/>
        </p:spPr>
      </p:cxnSp>
      <p:sp>
        <p:nvSpPr>
          <p:cNvPr id="629" name="TextBox 628"/>
          <p:cNvSpPr txBox="1"/>
          <p:nvPr/>
        </p:nvSpPr>
        <p:spPr>
          <a:xfrm>
            <a:off x="3611916" y="3971234"/>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0</a:t>
            </a:r>
            <a:endParaRPr lang="en-US" sz="2400" b="1" kern="1200" dirty="0">
              <a:solidFill>
                <a:schemeClr val="bg1"/>
              </a:solidFill>
              <a:latin typeface="Squada One" panose="02000000000000000000" pitchFamily="2" charset="0"/>
              <a:ea typeface="Arial Unicode MS"/>
              <a:cs typeface="+mn-cs"/>
            </a:endParaRPr>
          </a:p>
        </p:txBody>
      </p:sp>
      <p:sp>
        <p:nvSpPr>
          <p:cNvPr id="630" name="TextBox 629"/>
          <p:cNvSpPr txBox="1"/>
          <p:nvPr/>
        </p:nvSpPr>
        <p:spPr>
          <a:xfrm>
            <a:off x="4419730" y="4019556"/>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1</a:t>
            </a:r>
            <a:endParaRPr lang="en-US" sz="2400" b="1" kern="1200" dirty="0">
              <a:solidFill>
                <a:schemeClr val="bg1"/>
              </a:solidFill>
              <a:latin typeface="Squada One" panose="02000000000000000000" pitchFamily="2" charset="0"/>
              <a:ea typeface="Arial Unicode MS"/>
              <a:cs typeface="+mn-cs"/>
            </a:endParaRPr>
          </a:p>
        </p:txBody>
      </p:sp>
      <p:sp>
        <p:nvSpPr>
          <p:cNvPr id="631" name="TextBox 630"/>
          <p:cNvSpPr txBox="1"/>
          <p:nvPr/>
        </p:nvSpPr>
        <p:spPr>
          <a:xfrm>
            <a:off x="5934477" y="4010054"/>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3</a:t>
            </a:r>
            <a:endParaRPr lang="en-US" sz="2400" b="1" kern="1200" dirty="0">
              <a:solidFill>
                <a:schemeClr val="bg1"/>
              </a:solidFill>
              <a:latin typeface="Squada One" panose="02000000000000000000" pitchFamily="2" charset="0"/>
              <a:ea typeface="Arial Unicode MS"/>
              <a:cs typeface="+mn-cs"/>
            </a:endParaRPr>
          </a:p>
        </p:txBody>
      </p:sp>
      <p:sp>
        <p:nvSpPr>
          <p:cNvPr id="632" name="TextBox 631"/>
          <p:cNvSpPr txBox="1"/>
          <p:nvPr/>
        </p:nvSpPr>
        <p:spPr>
          <a:xfrm>
            <a:off x="6720808" y="4019556"/>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9</a:t>
            </a:r>
            <a:endParaRPr lang="en-US" sz="2400" b="1" kern="1200" dirty="0">
              <a:solidFill>
                <a:schemeClr val="bg1"/>
              </a:solidFill>
              <a:latin typeface="Squada One" panose="02000000000000000000" pitchFamily="2" charset="0"/>
              <a:ea typeface="Arial Unicode MS"/>
              <a:cs typeface="+mn-cs"/>
            </a:endParaRPr>
          </a:p>
        </p:txBody>
      </p:sp>
      <p:sp>
        <p:nvSpPr>
          <p:cNvPr id="633" name="TextBox 632"/>
          <p:cNvSpPr txBox="1"/>
          <p:nvPr/>
        </p:nvSpPr>
        <p:spPr>
          <a:xfrm>
            <a:off x="5177237" y="4019556"/>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2</a:t>
            </a:r>
            <a:endParaRPr lang="en-US" sz="2400" b="1" kern="1200" dirty="0">
              <a:solidFill>
                <a:schemeClr val="bg1"/>
              </a:solidFill>
              <a:latin typeface="Squada One" panose="02000000000000000000" pitchFamily="2" charset="0"/>
              <a:ea typeface="Arial Unicode MS"/>
              <a:cs typeface="+mn-cs"/>
            </a:endParaRPr>
          </a:p>
        </p:txBody>
      </p:sp>
      <p:graphicFrame>
        <p:nvGraphicFramePr>
          <p:cNvPr id="634" name="Table 633"/>
          <p:cNvGraphicFramePr>
            <a:graphicFrameLocks noGrp="1"/>
          </p:cNvGraphicFramePr>
          <p:nvPr>
            <p:extLst>
              <p:ext uri="{D42A27DB-BD31-4B8C-83A1-F6EECF244321}">
                <p14:modId xmlns:p14="http://schemas.microsoft.com/office/powerpoint/2010/main" val="539790065"/>
              </p:ext>
            </p:extLst>
          </p:nvPr>
        </p:nvGraphicFramePr>
        <p:xfrm>
          <a:off x="1495656" y="1410300"/>
          <a:ext cx="1241250" cy="1484472"/>
        </p:xfrm>
        <a:graphic>
          <a:graphicData uri="http://schemas.openxmlformats.org/drawingml/2006/table">
            <a:tbl>
              <a:tblPr firstRow="1" bandRow="1"/>
              <a:tblGrid>
                <a:gridCol w="228387">
                  <a:extLst>
                    <a:ext uri="{9D8B030D-6E8A-4147-A177-3AD203B41FA5}">
                      <a16:colId xmlns:a16="http://schemas.microsoft.com/office/drawing/2014/main" val="2206324990"/>
                    </a:ext>
                  </a:extLst>
                </a:gridCol>
                <a:gridCol w="228387">
                  <a:extLst>
                    <a:ext uri="{9D8B030D-6E8A-4147-A177-3AD203B41FA5}">
                      <a16:colId xmlns:a16="http://schemas.microsoft.com/office/drawing/2014/main" val="196355324"/>
                    </a:ext>
                  </a:extLst>
                </a:gridCol>
                <a:gridCol w="228387">
                  <a:extLst>
                    <a:ext uri="{9D8B030D-6E8A-4147-A177-3AD203B41FA5}">
                      <a16:colId xmlns:a16="http://schemas.microsoft.com/office/drawing/2014/main" val="1054441552"/>
                    </a:ext>
                  </a:extLst>
                </a:gridCol>
                <a:gridCol w="228387">
                  <a:extLst>
                    <a:ext uri="{9D8B030D-6E8A-4147-A177-3AD203B41FA5}">
                      <a16:colId xmlns:a16="http://schemas.microsoft.com/office/drawing/2014/main" val="2810983803"/>
                    </a:ext>
                  </a:extLst>
                </a:gridCol>
                <a:gridCol w="327702">
                  <a:extLst>
                    <a:ext uri="{9D8B030D-6E8A-4147-A177-3AD203B41FA5}">
                      <a16:colId xmlns:a16="http://schemas.microsoft.com/office/drawing/2014/main" val="2370315061"/>
                    </a:ext>
                  </a:extLst>
                </a:gridCol>
              </a:tblGrid>
              <a:tr h="371118">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5422281"/>
                  </a:ext>
                </a:extLst>
              </a:tr>
              <a:tr h="37111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476553"/>
                  </a:ext>
                </a:extLst>
              </a:tr>
              <a:tr h="37111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581933"/>
                  </a:ext>
                </a:extLst>
              </a:tr>
              <a:tr h="37111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1309412"/>
                  </a:ext>
                </a:extLst>
              </a:tr>
            </a:tbl>
          </a:graphicData>
        </a:graphic>
      </p:graphicFrame>
    </p:spTree>
    <p:extLst>
      <p:ext uri="{BB962C8B-B14F-4D97-AF65-F5344CB8AC3E}">
        <p14:creationId xmlns:p14="http://schemas.microsoft.com/office/powerpoint/2010/main" val="156674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500"/>
                                        <p:tgtEl>
                                          <p:spTgt spid="595"/>
                                        </p:tgtEl>
                                      </p:cBhvr>
                                    </p:animEffect>
                                  </p:childTnLst>
                                </p:cTn>
                              </p:par>
                              <p:par>
                                <p:cTn id="8" presetID="10" presetClass="entr" presetSubtype="0" fill="hold" nodeType="withEffect">
                                  <p:stCondLst>
                                    <p:cond delay="0"/>
                                  </p:stCondLst>
                                  <p:childTnLst>
                                    <p:set>
                                      <p:cBhvr>
                                        <p:cTn id="9" dur="1" fill="hold">
                                          <p:stCondLst>
                                            <p:cond delay="0"/>
                                          </p:stCondLst>
                                        </p:cTn>
                                        <p:tgtEl>
                                          <p:spTgt spid="634"/>
                                        </p:tgtEl>
                                        <p:attrNameLst>
                                          <p:attrName>style.visibility</p:attrName>
                                        </p:attrNameLst>
                                      </p:cBhvr>
                                      <p:to>
                                        <p:strVal val="visible"/>
                                      </p:to>
                                    </p:set>
                                    <p:animEffect transition="in" filter="fade">
                                      <p:cBhvr>
                                        <p:cTn id="10" dur="500"/>
                                        <p:tgtEl>
                                          <p:spTgt spid="6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6"/>
                                        </p:tgtEl>
                                        <p:attrNameLst>
                                          <p:attrName>style.visibility</p:attrName>
                                        </p:attrNameLst>
                                      </p:cBhvr>
                                      <p:to>
                                        <p:strVal val="visible"/>
                                      </p:to>
                                    </p:set>
                                    <p:animEffect transition="in" filter="fade">
                                      <p:cBhvr>
                                        <p:cTn id="15" dur="500"/>
                                        <p:tgtEl>
                                          <p:spTgt spid="596"/>
                                        </p:tgtEl>
                                      </p:cBhvr>
                                    </p:animEffect>
                                  </p:childTnLst>
                                </p:cTn>
                              </p:par>
                              <p:par>
                                <p:cTn id="16" presetID="10" presetClass="entr" presetSubtype="0" fill="hold"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fade">
                                      <p:cBhvr>
                                        <p:cTn id="18" dur="500"/>
                                        <p:tgtEl>
                                          <p:spTgt spid="59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8"/>
                                        </p:tgtEl>
                                        <p:attrNameLst>
                                          <p:attrName>style.visibility</p:attrName>
                                        </p:attrNameLst>
                                      </p:cBhvr>
                                      <p:to>
                                        <p:strVal val="visible"/>
                                      </p:to>
                                    </p:set>
                                    <p:animEffect transition="in" filter="fade">
                                      <p:cBhvr>
                                        <p:cTn id="21" dur="500"/>
                                        <p:tgtEl>
                                          <p:spTgt spid="5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9"/>
                                        </p:tgtEl>
                                        <p:attrNameLst>
                                          <p:attrName>style.visibility</p:attrName>
                                        </p:attrNameLst>
                                      </p:cBhvr>
                                      <p:to>
                                        <p:strVal val="visible"/>
                                      </p:to>
                                    </p:set>
                                    <p:animEffect transition="in" filter="fade">
                                      <p:cBhvr>
                                        <p:cTn id="24" dur="500"/>
                                        <p:tgtEl>
                                          <p:spTgt spid="59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0"/>
                                        </p:tgtEl>
                                        <p:attrNameLst>
                                          <p:attrName>style.visibility</p:attrName>
                                        </p:attrNameLst>
                                      </p:cBhvr>
                                      <p:to>
                                        <p:strVal val="visible"/>
                                      </p:to>
                                    </p:set>
                                    <p:animEffect transition="in" filter="fade">
                                      <p:cBhvr>
                                        <p:cTn id="27" dur="500"/>
                                        <p:tgtEl>
                                          <p:spTgt spid="6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1"/>
                                        </p:tgtEl>
                                        <p:attrNameLst>
                                          <p:attrName>style.visibility</p:attrName>
                                        </p:attrNameLst>
                                      </p:cBhvr>
                                      <p:to>
                                        <p:strVal val="visible"/>
                                      </p:to>
                                    </p:set>
                                    <p:animEffect transition="in" filter="fade">
                                      <p:cBhvr>
                                        <p:cTn id="30" dur="500"/>
                                        <p:tgtEl>
                                          <p:spTgt spid="6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2"/>
                                        </p:tgtEl>
                                        <p:attrNameLst>
                                          <p:attrName>style.visibility</p:attrName>
                                        </p:attrNameLst>
                                      </p:cBhvr>
                                      <p:to>
                                        <p:strVal val="visible"/>
                                      </p:to>
                                    </p:set>
                                    <p:animEffect transition="in" filter="fade">
                                      <p:cBhvr>
                                        <p:cTn id="33" dur="500"/>
                                        <p:tgtEl>
                                          <p:spTgt spid="602"/>
                                        </p:tgtEl>
                                      </p:cBhvr>
                                    </p:animEffect>
                                  </p:childTnLst>
                                </p:cTn>
                              </p:par>
                              <p:par>
                                <p:cTn id="34" presetID="10" presetClass="entr" presetSubtype="0" fill="hold" nodeType="withEffect">
                                  <p:stCondLst>
                                    <p:cond delay="0"/>
                                  </p:stCondLst>
                                  <p:childTnLst>
                                    <p:set>
                                      <p:cBhvr>
                                        <p:cTn id="35" dur="1" fill="hold">
                                          <p:stCondLst>
                                            <p:cond delay="0"/>
                                          </p:stCondLst>
                                        </p:cTn>
                                        <p:tgtEl>
                                          <p:spTgt spid="603"/>
                                        </p:tgtEl>
                                        <p:attrNameLst>
                                          <p:attrName>style.visibility</p:attrName>
                                        </p:attrNameLst>
                                      </p:cBhvr>
                                      <p:to>
                                        <p:strVal val="visible"/>
                                      </p:to>
                                    </p:set>
                                    <p:animEffect transition="in" filter="fade">
                                      <p:cBhvr>
                                        <p:cTn id="36" dur="500"/>
                                        <p:tgtEl>
                                          <p:spTgt spid="603"/>
                                        </p:tgtEl>
                                      </p:cBhvr>
                                    </p:animEffect>
                                  </p:childTnLst>
                                </p:cTn>
                              </p:par>
                              <p:par>
                                <p:cTn id="37" presetID="10" presetClass="entr" presetSubtype="0" fill="hold" nodeType="withEffect">
                                  <p:stCondLst>
                                    <p:cond delay="0"/>
                                  </p:stCondLst>
                                  <p:childTnLst>
                                    <p:set>
                                      <p:cBhvr>
                                        <p:cTn id="38" dur="1" fill="hold">
                                          <p:stCondLst>
                                            <p:cond delay="0"/>
                                          </p:stCondLst>
                                        </p:cTn>
                                        <p:tgtEl>
                                          <p:spTgt spid="604"/>
                                        </p:tgtEl>
                                        <p:attrNameLst>
                                          <p:attrName>style.visibility</p:attrName>
                                        </p:attrNameLst>
                                      </p:cBhvr>
                                      <p:to>
                                        <p:strVal val="visible"/>
                                      </p:to>
                                    </p:set>
                                    <p:animEffect transition="in" filter="fade">
                                      <p:cBhvr>
                                        <p:cTn id="39" dur="500"/>
                                        <p:tgtEl>
                                          <p:spTgt spid="604"/>
                                        </p:tgtEl>
                                      </p:cBhvr>
                                    </p:animEffect>
                                  </p:childTnLst>
                                </p:cTn>
                              </p:par>
                              <p:par>
                                <p:cTn id="40" presetID="10" presetClass="entr" presetSubtype="0" fill="hold" nodeType="withEffect">
                                  <p:stCondLst>
                                    <p:cond delay="0"/>
                                  </p:stCondLst>
                                  <p:childTnLst>
                                    <p:set>
                                      <p:cBhvr>
                                        <p:cTn id="41" dur="1" fill="hold">
                                          <p:stCondLst>
                                            <p:cond delay="0"/>
                                          </p:stCondLst>
                                        </p:cTn>
                                        <p:tgtEl>
                                          <p:spTgt spid="605"/>
                                        </p:tgtEl>
                                        <p:attrNameLst>
                                          <p:attrName>style.visibility</p:attrName>
                                        </p:attrNameLst>
                                      </p:cBhvr>
                                      <p:to>
                                        <p:strVal val="visible"/>
                                      </p:to>
                                    </p:set>
                                    <p:animEffect transition="in" filter="fade">
                                      <p:cBhvr>
                                        <p:cTn id="42" dur="500"/>
                                        <p:tgtEl>
                                          <p:spTgt spid="605"/>
                                        </p:tgtEl>
                                      </p:cBhvr>
                                    </p:animEffect>
                                  </p:childTnLst>
                                </p:cTn>
                              </p:par>
                              <p:par>
                                <p:cTn id="43" presetID="10" presetClass="entr" presetSubtype="0" fill="hold" nodeType="withEffect">
                                  <p:stCondLst>
                                    <p:cond delay="0"/>
                                  </p:stCondLst>
                                  <p:childTnLst>
                                    <p:set>
                                      <p:cBhvr>
                                        <p:cTn id="44" dur="1" fill="hold">
                                          <p:stCondLst>
                                            <p:cond delay="0"/>
                                          </p:stCondLst>
                                        </p:cTn>
                                        <p:tgtEl>
                                          <p:spTgt spid="606"/>
                                        </p:tgtEl>
                                        <p:attrNameLst>
                                          <p:attrName>style.visibility</p:attrName>
                                        </p:attrNameLst>
                                      </p:cBhvr>
                                      <p:to>
                                        <p:strVal val="visible"/>
                                      </p:to>
                                    </p:set>
                                    <p:animEffect transition="in" filter="fade">
                                      <p:cBhvr>
                                        <p:cTn id="45" dur="500"/>
                                        <p:tgtEl>
                                          <p:spTgt spid="606"/>
                                        </p:tgtEl>
                                      </p:cBhvr>
                                    </p:animEffect>
                                  </p:childTnLst>
                                </p:cTn>
                              </p:par>
                              <p:par>
                                <p:cTn id="46" presetID="10" presetClass="entr" presetSubtype="0" fill="hold" nodeType="withEffect">
                                  <p:stCondLst>
                                    <p:cond delay="0"/>
                                  </p:stCondLst>
                                  <p:childTnLst>
                                    <p:set>
                                      <p:cBhvr>
                                        <p:cTn id="47" dur="1" fill="hold">
                                          <p:stCondLst>
                                            <p:cond delay="0"/>
                                          </p:stCondLst>
                                        </p:cTn>
                                        <p:tgtEl>
                                          <p:spTgt spid="607"/>
                                        </p:tgtEl>
                                        <p:attrNameLst>
                                          <p:attrName>style.visibility</p:attrName>
                                        </p:attrNameLst>
                                      </p:cBhvr>
                                      <p:to>
                                        <p:strVal val="visible"/>
                                      </p:to>
                                    </p:set>
                                    <p:animEffect transition="in" filter="fade">
                                      <p:cBhvr>
                                        <p:cTn id="48" dur="500"/>
                                        <p:tgtEl>
                                          <p:spTgt spid="607"/>
                                        </p:tgtEl>
                                      </p:cBhvr>
                                    </p:animEffect>
                                  </p:childTnLst>
                                </p:cTn>
                              </p:par>
                              <p:par>
                                <p:cTn id="49" presetID="10" presetClass="entr" presetSubtype="0" fill="hold" nodeType="withEffect">
                                  <p:stCondLst>
                                    <p:cond delay="0"/>
                                  </p:stCondLst>
                                  <p:childTnLst>
                                    <p:set>
                                      <p:cBhvr>
                                        <p:cTn id="50" dur="1" fill="hold">
                                          <p:stCondLst>
                                            <p:cond delay="0"/>
                                          </p:stCondLst>
                                        </p:cTn>
                                        <p:tgtEl>
                                          <p:spTgt spid="608"/>
                                        </p:tgtEl>
                                        <p:attrNameLst>
                                          <p:attrName>style.visibility</p:attrName>
                                        </p:attrNameLst>
                                      </p:cBhvr>
                                      <p:to>
                                        <p:strVal val="visible"/>
                                      </p:to>
                                    </p:set>
                                    <p:animEffect transition="in" filter="fade">
                                      <p:cBhvr>
                                        <p:cTn id="51" dur="500"/>
                                        <p:tgtEl>
                                          <p:spTgt spid="608"/>
                                        </p:tgtEl>
                                      </p:cBhvr>
                                    </p:animEffect>
                                  </p:childTnLst>
                                </p:cTn>
                              </p:par>
                              <p:par>
                                <p:cTn id="52" presetID="10" presetClass="entr" presetSubtype="0" fill="hold" nodeType="withEffect">
                                  <p:stCondLst>
                                    <p:cond delay="0"/>
                                  </p:stCondLst>
                                  <p:childTnLst>
                                    <p:set>
                                      <p:cBhvr>
                                        <p:cTn id="53" dur="1" fill="hold">
                                          <p:stCondLst>
                                            <p:cond delay="0"/>
                                          </p:stCondLst>
                                        </p:cTn>
                                        <p:tgtEl>
                                          <p:spTgt spid="609"/>
                                        </p:tgtEl>
                                        <p:attrNameLst>
                                          <p:attrName>style.visibility</p:attrName>
                                        </p:attrNameLst>
                                      </p:cBhvr>
                                      <p:to>
                                        <p:strVal val="visible"/>
                                      </p:to>
                                    </p:set>
                                    <p:animEffect transition="in" filter="fade">
                                      <p:cBhvr>
                                        <p:cTn id="54" dur="500"/>
                                        <p:tgtEl>
                                          <p:spTgt spid="609"/>
                                        </p:tgtEl>
                                      </p:cBhvr>
                                    </p:animEffect>
                                  </p:childTnLst>
                                </p:cTn>
                              </p:par>
                              <p:par>
                                <p:cTn id="55" presetID="10" presetClass="entr" presetSubtype="0" fill="hold" nodeType="withEffect">
                                  <p:stCondLst>
                                    <p:cond delay="0"/>
                                  </p:stCondLst>
                                  <p:childTnLst>
                                    <p:set>
                                      <p:cBhvr>
                                        <p:cTn id="56" dur="1" fill="hold">
                                          <p:stCondLst>
                                            <p:cond delay="0"/>
                                          </p:stCondLst>
                                        </p:cTn>
                                        <p:tgtEl>
                                          <p:spTgt spid="610"/>
                                        </p:tgtEl>
                                        <p:attrNameLst>
                                          <p:attrName>style.visibility</p:attrName>
                                        </p:attrNameLst>
                                      </p:cBhvr>
                                      <p:to>
                                        <p:strVal val="visible"/>
                                      </p:to>
                                    </p:set>
                                    <p:animEffect transition="in" filter="fade">
                                      <p:cBhvr>
                                        <p:cTn id="57" dur="500"/>
                                        <p:tgtEl>
                                          <p:spTgt spid="610"/>
                                        </p:tgtEl>
                                      </p:cBhvr>
                                    </p:animEffect>
                                  </p:childTnLst>
                                </p:cTn>
                              </p:par>
                              <p:par>
                                <p:cTn id="58" presetID="10" presetClass="entr" presetSubtype="0" fill="hold" nodeType="withEffect">
                                  <p:stCondLst>
                                    <p:cond delay="0"/>
                                  </p:stCondLst>
                                  <p:childTnLst>
                                    <p:set>
                                      <p:cBhvr>
                                        <p:cTn id="59" dur="1" fill="hold">
                                          <p:stCondLst>
                                            <p:cond delay="0"/>
                                          </p:stCondLst>
                                        </p:cTn>
                                        <p:tgtEl>
                                          <p:spTgt spid="611"/>
                                        </p:tgtEl>
                                        <p:attrNameLst>
                                          <p:attrName>style.visibility</p:attrName>
                                        </p:attrNameLst>
                                      </p:cBhvr>
                                      <p:to>
                                        <p:strVal val="visible"/>
                                      </p:to>
                                    </p:set>
                                    <p:animEffect transition="in" filter="fade">
                                      <p:cBhvr>
                                        <p:cTn id="60" dur="500"/>
                                        <p:tgtEl>
                                          <p:spTgt spid="611"/>
                                        </p:tgtEl>
                                      </p:cBhvr>
                                    </p:animEffect>
                                  </p:childTnLst>
                                </p:cTn>
                              </p:par>
                              <p:par>
                                <p:cTn id="61" presetID="10" presetClass="entr" presetSubtype="0" fill="hold" nodeType="withEffect">
                                  <p:stCondLst>
                                    <p:cond delay="0"/>
                                  </p:stCondLst>
                                  <p:childTnLst>
                                    <p:set>
                                      <p:cBhvr>
                                        <p:cTn id="62" dur="1" fill="hold">
                                          <p:stCondLst>
                                            <p:cond delay="0"/>
                                          </p:stCondLst>
                                        </p:cTn>
                                        <p:tgtEl>
                                          <p:spTgt spid="612"/>
                                        </p:tgtEl>
                                        <p:attrNameLst>
                                          <p:attrName>style.visibility</p:attrName>
                                        </p:attrNameLst>
                                      </p:cBhvr>
                                      <p:to>
                                        <p:strVal val="visible"/>
                                      </p:to>
                                    </p:set>
                                    <p:animEffect transition="in" filter="fade">
                                      <p:cBhvr>
                                        <p:cTn id="63" dur="500"/>
                                        <p:tgtEl>
                                          <p:spTgt spid="612"/>
                                        </p:tgtEl>
                                      </p:cBhvr>
                                    </p:animEffect>
                                  </p:childTnLst>
                                </p:cTn>
                              </p:par>
                              <p:par>
                                <p:cTn id="64" presetID="10" presetClass="entr" presetSubtype="0" fill="hold" nodeType="withEffect">
                                  <p:stCondLst>
                                    <p:cond delay="0"/>
                                  </p:stCondLst>
                                  <p:childTnLst>
                                    <p:set>
                                      <p:cBhvr>
                                        <p:cTn id="65" dur="1" fill="hold">
                                          <p:stCondLst>
                                            <p:cond delay="0"/>
                                          </p:stCondLst>
                                        </p:cTn>
                                        <p:tgtEl>
                                          <p:spTgt spid="613"/>
                                        </p:tgtEl>
                                        <p:attrNameLst>
                                          <p:attrName>style.visibility</p:attrName>
                                        </p:attrNameLst>
                                      </p:cBhvr>
                                      <p:to>
                                        <p:strVal val="visible"/>
                                      </p:to>
                                    </p:set>
                                    <p:animEffect transition="in" filter="fade">
                                      <p:cBhvr>
                                        <p:cTn id="66" dur="500"/>
                                        <p:tgtEl>
                                          <p:spTgt spid="613"/>
                                        </p:tgtEl>
                                      </p:cBhvr>
                                    </p:animEffect>
                                  </p:childTnLst>
                                </p:cTn>
                              </p:par>
                              <p:par>
                                <p:cTn id="67" presetID="10" presetClass="entr" presetSubtype="0" fill="hold" nodeType="withEffect">
                                  <p:stCondLst>
                                    <p:cond delay="0"/>
                                  </p:stCondLst>
                                  <p:childTnLst>
                                    <p:set>
                                      <p:cBhvr>
                                        <p:cTn id="68" dur="1" fill="hold">
                                          <p:stCondLst>
                                            <p:cond delay="0"/>
                                          </p:stCondLst>
                                        </p:cTn>
                                        <p:tgtEl>
                                          <p:spTgt spid="614"/>
                                        </p:tgtEl>
                                        <p:attrNameLst>
                                          <p:attrName>style.visibility</p:attrName>
                                        </p:attrNameLst>
                                      </p:cBhvr>
                                      <p:to>
                                        <p:strVal val="visible"/>
                                      </p:to>
                                    </p:set>
                                    <p:animEffect transition="in" filter="fade">
                                      <p:cBhvr>
                                        <p:cTn id="69" dur="500"/>
                                        <p:tgtEl>
                                          <p:spTgt spid="6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5"/>
                                        </p:tgtEl>
                                        <p:attrNameLst>
                                          <p:attrName>style.visibility</p:attrName>
                                        </p:attrNameLst>
                                      </p:cBhvr>
                                      <p:to>
                                        <p:strVal val="visible"/>
                                      </p:to>
                                    </p:set>
                                    <p:animEffect transition="in" filter="fade">
                                      <p:cBhvr>
                                        <p:cTn id="72" dur="500"/>
                                        <p:tgtEl>
                                          <p:spTgt spid="61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6"/>
                                        </p:tgtEl>
                                        <p:attrNameLst>
                                          <p:attrName>style.visibility</p:attrName>
                                        </p:attrNameLst>
                                      </p:cBhvr>
                                      <p:to>
                                        <p:strVal val="visible"/>
                                      </p:to>
                                    </p:set>
                                    <p:animEffect transition="in" filter="fade">
                                      <p:cBhvr>
                                        <p:cTn id="75" dur="500"/>
                                        <p:tgtEl>
                                          <p:spTgt spid="616"/>
                                        </p:tgtEl>
                                      </p:cBhvr>
                                    </p:animEffect>
                                  </p:childTnLst>
                                </p:cTn>
                              </p:par>
                              <p:par>
                                <p:cTn id="76" presetID="10" presetClass="entr" presetSubtype="0" fill="hold" nodeType="withEffect">
                                  <p:stCondLst>
                                    <p:cond delay="0"/>
                                  </p:stCondLst>
                                  <p:childTnLst>
                                    <p:set>
                                      <p:cBhvr>
                                        <p:cTn id="77" dur="1" fill="hold">
                                          <p:stCondLst>
                                            <p:cond delay="0"/>
                                          </p:stCondLst>
                                        </p:cTn>
                                        <p:tgtEl>
                                          <p:spTgt spid="617"/>
                                        </p:tgtEl>
                                        <p:attrNameLst>
                                          <p:attrName>style.visibility</p:attrName>
                                        </p:attrNameLst>
                                      </p:cBhvr>
                                      <p:to>
                                        <p:strVal val="visible"/>
                                      </p:to>
                                    </p:set>
                                    <p:animEffect transition="in" filter="fade">
                                      <p:cBhvr>
                                        <p:cTn id="78" dur="500"/>
                                        <p:tgtEl>
                                          <p:spTgt spid="617"/>
                                        </p:tgtEl>
                                      </p:cBhvr>
                                    </p:animEffect>
                                  </p:childTnLst>
                                </p:cTn>
                              </p:par>
                              <p:par>
                                <p:cTn id="79" presetID="10" presetClass="entr" presetSubtype="0" fill="hold" nodeType="withEffect">
                                  <p:stCondLst>
                                    <p:cond delay="0"/>
                                  </p:stCondLst>
                                  <p:childTnLst>
                                    <p:set>
                                      <p:cBhvr>
                                        <p:cTn id="80" dur="1" fill="hold">
                                          <p:stCondLst>
                                            <p:cond delay="0"/>
                                          </p:stCondLst>
                                        </p:cTn>
                                        <p:tgtEl>
                                          <p:spTgt spid="618"/>
                                        </p:tgtEl>
                                        <p:attrNameLst>
                                          <p:attrName>style.visibility</p:attrName>
                                        </p:attrNameLst>
                                      </p:cBhvr>
                                      <p:to>
                                        <p:strVal val="visible"/>
                                      </p:to>
                                    </p:set>
                                    <p:animEffect transition="in" filter="fade">
                                      <p:cBhvr>
                                        <p:cTn id="81" dur="500"/>
                                        <p:tgtEl>
                                          <p:spTgt spid="618"/>
                                        </p:tgtEl>
                                      </p:cBhvr>
                                    </p:animEffect>
                                  </p:childTnLst>
                                </p:cTn>
                              </p:par>
                              <p:par>
                                <p:cTn id="82" presetID="10" presetClass="entr" presetSubtype="0" fill="hold" nodeType="withEffect">
                                  <p:stCondLst>
                                    <p:cond delay="0"/>
                                  </p:stCondLst>
                                  <p:childTnLst>
                                    <p:set>
                                      <p:cBhvr>
                                        <p:cTn id="83" dur="1" fill="hold">
                                          <p:stCondLst>
                                            <p:cond delay="0"/>
                                          </p:stCondLst>
                                        </p:cTn>
                                        <p:tgtEl>
                                          <p:spTgt spid="619"/>
                                        </p:tgtEl>
                                        <p:attrNameLst>
                                          <p:attrName>style.visibility</p:attrName>
                                        </p:attrNameLst>
                                      </p:cBhvr>
                                      <p:to>
                                        <p:strVal val="visible"/>
                                      </p:to>
                                    </p:set>
                                    <p:animEffect transition="in" filter="fade">
                                      <p:cBhvr>
                                        <p:cTn id="84" dur="500"/>
                                        <p:tgtEl>
                                          <p:spTgt spid="619"/>
                                        </p:tgtEl>
                                      </p:cBhvr>
                                    </p:animEffect>
                                  </p:childTnLst>
                                </p:cTn>
                              </p:par>
                              <p:par>
                                <p:cTn id="85" presetID="10" presetClass="entr" presetSubtype="0" fill="hold" nodeType="withEffect">
                                  <p:stCondLst>
                                    <p:cond delay="0"/>
                                  </p:stCondLst>
                                  <p:childTnLst>
                                    <p:set>
                                      <p:cBhvr>
                                        <p:cTn id="86" dur="1" fill="hold">
                                          <p:stCondLst>
                                            <p:cond delay="0"/>
                                          </p:stCondLst>
                                        </p:cTn>
                                        <p:tgtEl>
                                          <p:spTgt spid="620"/>
                                        </p:tgtEl>
                                        <p:attrNameLst>
                                          <p:attrName>style.visibility</p:attrName>
                                        </p:attrNameLst>
                                      </p:cBhvr>
                                      <p:to>
                                        <p:strVal val="visible"/>
                                      </p:to>
                                    </p:set>
                                    <p:animEffect transition="in" filter="fade">
                                      <p:cBhvr>
                                        <p:cTn id="87" dur="500"/>
                                        <p:tgtEl>
                                          <p:spTgt spid="620"/>
                                        </p:tgtEl>
                                      </p:cBhvr>
                                    </p:animEffect>
                                  </p:childTnLst>
                                </p:cTn>
                              </p:par>
                              <p:par>
                                <p:cTn id="88" presetID="10" presetClass="entr" presetSubtype="0" fill="hold" nodeType="withEffect">
                                  <p:stCondLst>
                                    <p:cond delay="0"/>
                                  </p:stCondLst>
                                  <p:childTnLst>
                                    <p:set>
                                      <p:cBhvr>
                                        <p:cTn id="89" dur="1" fill="hold">
                                          <p:stCondLst>
                                            <p:cond delay="0"/>
                                          </p:stCondLst>
                                        </p:cTn>
                                        <p:tgtEl>
                                          <p:spTgt spid="621"/>
                                        </p:tgtEl>
                                        <p:attrNameLst>
                                          <p:attrName>style.visibility</p:attrName>
                                        </p:attrNameLst>
                                      </p:cBhvr>
                                      <p:to>
                                        <p:strVal val="visible"/>
                                      </p:to>
                                    </p:set>
                                    <p:animEffect transition="in" filter="fade">
                                      <p:cBhvr>
                                        <p:cTn id="90" dur="500"/>
                                        <p:tgtEl>
                                          <p:spTgt spid="621"/>
                                        </p:tgtEl>
                                      </p:cBhvr>
                                    </p:animEffect>
                                  </p:childTnLst>
                                </p:cTn>
                              </p:par>
                              <p:par>
                                <p:cTn id="91" presetID="10" presetClass="entr" presetSubtype="0" fill="hold" nodeType="withEffect">
                                  <p:stCondLst>
                                    <p:cond delay="0"/>
                                  </p:stCondLst>
                                  <p:childTnLst>
                                    <p:set>
                                      <p:cBhvr>
                                        <p:cTn id="92" dur="1" fill="hold">
                                          <p:stCondLst>
                                            <p:cond delay="0"/>
                                          </p:stCondLst>
                                        </p:cTn>
                                        <p:tgtEl>
                                          <p:spTgt spid="622"/>
                                        </p:tgtEl>
                                        <p:attrNameLst>
                                          <p:attrName>style.visibility</p:attrName>
                                        </p:attrNameLst>
                                      </p:cBhvr>
                                      <p:to>
                                        <p:strVal val="visible"/>
                                      </p:to>
                                    </p:set>
                                    <p:animEffect transition="in" filter="fade">
                                      <p:cBhvr>
                                        <p:cTn id="93" dur="500"/>
                                        <p:tgtEl>
                                          <p:spTgt spid="622"/>
                                        </p:tgtEl>
                                      </p:cBhvr>
                                    </p:animEffect>
                                  </p:childTnLst>
                                </p:cTn>
                              </p:par>
                              <p:par>
                                <p:cTn id="94" presetID="10" presetClass="entr" presetSubtype="0" fill="hold" nodeType="withEffect">
                                  <p:stCondLst>
                                    <p:cond delay="0"/>
                                  </p:stCondLst>
                                  <p:childTnLst>
                                    <p:set>
                                      <p:cBhvr>
                                        <p:cTn id="95" dur="1" fill="hold">
                                          <p:stCondLst>
                                            <p:cond delay="0"/>
                                          </p:stCondLst>
                                        </p:cTn>
                                        <p:tgtEl>
                                          <p:spTgt spid="623"/>
                                        </p:tgtEl>
                                        <p:attrNameLst>
                                          <p:attrName>style.visibility</p:attrName>
                                        </p:attrNameLst>
                                      </p:cBhvr>
                                      <p:to>
                                        <p:strVal val="visible"/>
                                      </p:to>
                                    </p:set>
                                    <p:animEffect transition="in" filter="fade">
                                      <p:cBhvr>
                                        <p:cTn id="96" dur="500"/>
                                        <p:tgtEl>
                                          <p:spTgt spid="623"/>
                                        </p:tgtEl>
                                      </p:cBhvr>
                                    </p:animEffect>
                                  </p:childTnLst>
                                </p:cTn>
                              </p:par>
                              <p:par>
                                <p:cTn id="97" presetID="10" presetClass="entr" presetSubtype="0" fill="hold" nodeType="withEffect">
                                  <p:stCondLst>
                                    <p:cond delay="0"/>
                                  </p:stCondLst>
                                  <p:childTnLst>
                                    <p:set>
                                      <p:cBhvr>
                                        <p:cTn id="98" dur="1" fill="hold">
                                          <p:stCondLst>
                                            <p:cond delay="0"/>
                                          </p:stCondLst>
                                        </p:cTn>
                                        <p:tgtEl>
                                          <p:spTgt spid="624"/>
                                        </p:tgtEl>
                                        <p:attrNameLst>
                                          <p:attrName>style.visibility</p:attrName>
                                        </p:attrNameLst>
                                      </p:cBhvr>
                                      <p:to>
                                        <p:strVal val="visible"/>
                                      </p:to>
                                    </p:set>
                                    <p:animEffect transition="in" filter="fade">
                                      <p:cBhvr>
                                        <p:cTn id="99" dur="500"/>
                                        <p:tgtEl>
                                          <p:spTgt spid="62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25"/>
                                        </p:tgtEl>
                                        <p:attrNameLst>
                                          <p:attrName>style.visibility</p:attrName>
                                        </p:attrNameLst>
                                      </p:cBhvr>
                                      <p:to>
                                        <p:strVal val="visible"/>
                                      </p:to>
                                    </p:set>
                                    <p:animEffect transition="in" filter="fade">
                                      <p:cBhvr>
                                        <p:cTn id="102" dur="500"/>
                                        <p:tgtEl>
                                          <p:spTgt spid="62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26"/>
                                        </p:tgtEl>
                                        <p:attrNameLst>
                                          <p:attrName>style.visibility</p:attrName>
                                        </p:attrNameLst>
                                      </p:cBhvr>
                                      <p:to>
                                        <p:strVal val="visible"/>
                                      </p:to>
                                    </p:set>
                                    <p:animEffect transition="in" filter="fade">
                                      <p:cBhvr>
                                        <p:cTn id="105" dur="500"/>
                                        <p:tgtEl>
                                          <p:spTgt spid="626"/>
                                        </p:tgtEl>
                                      </p:cBhvr>
                                    </p:animEffect>
                                  </p:childTnLst>
                                </p:cTn>
                              </p:par>
                              <p:par>
                                <p:cTn id="106" presetID="10" presetClass="entr" presetSubtype="0" fill="hold" nodeType="withEffect">
                                  <p:stCondLst>
                                    <p:cond delay="0"/>
                                  </p:stCondLst>
                                  <p:childTnLst>
                                    <p:set>
                                      <p:cBhvr>
                                        <p:cTn id="107" dur="1" fill="hold">
                                          <p:stCondLst>
                                            <p:cond delay="0"/>
                                          </p:stCondLst>
                                        </p:cTn>
                                        <p:tgtEl>
                                          <p:spTgt spid="627"/>
                                        </p:tgtEl>
                                        <p:attrNameLst>
                                          <p:attrName>style.visibility</p:attrName>
                                        </p:attrNameLst>
                                      </p:cBhvr>
                                      <p:to>
                                        <p:strVal val="visible"/>
                                      </p:to>
                                    </p:set>
                                    <p:animEffect transition="in" filter="fade">
                                      <p:cBhvr>
                                        <p:cTn id="108" dur="500"/>
                                        <p:tgtEl>
                                          <p:spTgt spid="627"/>
                                        </p:tgtEl>
                                      </p:cBhvr>
                                    </p:animEffect>
                                  </p:childTnLst>
                                </p:cTn>
                              </p:par>
                              <p:par>
                                <p:cTn id="109" presetID="10" presetClass="entr" presetSubtype="0" fill="hold" nodeType="withEffect">
                                  <p:stCondLst>
                                    <p:cond delay="0"/>
                                  </p:stCondLst>
                                  <p:childTnLst>
                                    <p:set>
                                      <p:cBhvr>
                                        <p:cTn id="110" dur="1" fill="hold">
                                          <p:stCondLst>
                                            <p:cond delay="0"/>
                                          </p:stCondLst>
                                        </p:cTn>
                                        <p:tgtEl>
                                          <p:spTgt spid="628"/>
                                        </p:tgtEl>
                                        <p:attrNameLst>
                                          <p:attrName>style.visibility</p:attrName>
                                        </p:attrNameLst>
                                      </p:cBhvr>
                                      <p:to>
                                        <p:strVal val="visible"/>
                                      </p:to>
                                    </p:set>
                                    <p:animEffect transition="in" filter="fade">
                                      <p:cBhvr>
                                        <p:cTn id="111" dur="500"/>
                                        <p:tgtEl>
                                          <p:spTgt spid="6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29"/>
                                        </p:tgtEl>
                                        <p:attrNameLst>
                                          <p:attrName>style.visibility</p:attrName>
                                        </p:attrNameLst>
                                      </p:cBhvr>
                                      <p:to>
                                        <p:strVal val="visible"/>
                                      </p:to>
                                    </p:set>
                                    <p:animEffect transition="in" filter="fade">
                                      <p:cBhvr>
                                        <p:cTn id="114" dur="500"/>
                                        <p:tgtEl>
                                          <p:spTgt spid="6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30"/>
                                        </p:tgtEl>
                                        <p:attrNameLst>
                                          <p:attrName>style.visibility</p:attrName>
                                        </p:attrNameLst>
                                      </p:cBhvr>
                                      <p:to>
                                        <p:strVal val="visible"/>
                                      </p:to>
                                    </p:set>
                                    <p:animEffect transition="in" filter="fade">
                                      <p:cBhvr>
                                        <p:cTn id="117" dur="500"/>
                                        <p:tgtEl>
                                          <p:spTgt spid="6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31"/>
                                        </p:tgtEl>
                                        <p:attrNameLst>
                                          <p:attrName>style.visibility</p:attrName>
                                        </p:attrNameLst>
                                      </p:cBhvr>
                                      <p:to>
                                        <p:strVal val="visible"/>
                                      </p:to>
                                    </p:set>
                                    <p:animEffect transition="in" filter="fade">
                                      <p:cBhvr>
                                        <p:cTn id="120" dur="500"/>
                                        <p:tgtEl>
                                          <p:spTgt spid="63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32"/>
                                        </p:tgtEl>
                                        <p:attrNameLst>
                                          <p:attrName>style.visibility</p:attrName>
                                        </p:attrNameLst>
                                      </p:cBhvr>
                                      <p:to>
                                        <p:strVal val="visible"/>
                                      </p:to>
                                    </p:set>
                                    <p:animEffect transition="in" filter="fade">
                                      <p:cBhvr>
                                        <p:cTn id="123" dur="500"/>
                                        <p:tgtEl>
                                          <p:spTgt spid="6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33"/>
                                        </p:tgtEl>
                                        <p:attrNameLst>
                                          <p:attrName>style.visibility</p:attrName>
                                        </p:attrNameLst>
                                      </p:cBhvr>
                                      <p:to>
                                        <p:strVal val="visible"/>
                                      </p:to>
                                    </p:set>
                                    <p:animEffect transition="in" filter="fade">
                                      <p:cBhvr>
                                        <p:cTn id="126"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p:bldP spid="598" grpId="0"/>
      <p:bldP spid="599" grpId="0"/>
      <p:bldP spid="600" grpId="0" animBg="1"/>
      <p:bldP spid="601" grpId="0" animBg="1"/>
      <p:bldP spid="602" grpId="0" animBg="1"/>
      <p:bldP spid="615" grpId="0" animBg="1"/>
      <p:bldP spid="616" grpId="0" animBg="1"/>
      <p:bldP spid="625" grpId="0"/>
      <p:bldP spid="626" grpId="0"/>
      <p:bldP spid="629" grpId="0"/>
      <p:bldP spid="630" grpId="0"/>
      <p:bldP spid="631" grpId="0"/>
      <p:bldP spid="632" grpId="0"/>
      <p:bldP spid="6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Convolutional neural network</a:t>
            </a:r>
            <a:endParaRPr dirty="0"/>
          </a:p>
        </p:txBody>
      </p:sp>
      <p:grpSp>
        <p:nvGrpSpPr>
          <p:cNvPr id="424" name="Group 423"/>
          <p:cNvGrpSpPr/>
          <p:nvPr/>
        </p:nvGrpSpPr>
        <p:grpSpPr>
          <a:xfrm>
            <a:off x="127384" y="931781"/>
            <a:ext cx="8889983" cy="3701619"/>
            <a:chOff x="374347" y="969554"/>
            <a:chExt cx="11327229" cy="5595915"/>
          </a:xfrm>
        </p:grpSpPr>
        <p:grpSp>
          <p:nvGrpSpPr>
            <p:cNvPr id="425" name="Group 424"/>
            <p:cNvGrpSpPr/>
            <p:nvPr/>
          </p:nvGrpSpPr>
          <p:grpSpPr>
            <a:xfrm>
              <a:off x="374347" y="3829318"/>
              <a:ext cx="3181082" cy="1695719"/>
              <a:chOff x="502276" y="2708856"/>
              <a:chExt cx="3799267" cy="1996225"/>
            </a:xfrm>
          </p:grpSpPr>
          <p:sp>
            <p:nvSpPr>
              <p:cNvPr id="538" name="Rectangle 537"/>
              <p:cNvSpPr/>
              <p:nvPr/>
            </p:nvSpPr>
            <p:spPr>
              <a:xfrm>
                <a:off x="502276" y="3271234"/>
                <a:ext cx="965916" cy="97879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pic>
            <p:nvPicPr>
              <p:cNvPr id="539" name="Picture 53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3542" y="3346468"/>
                <a:ext cx="563383" cy="828325"/>
              </a:xfrm>
              <a:prstGeom prst="rect">
                <a:avLst/>
              </a:prstGeom>
              <a:ln>
                <a:solidFill>
                  <a:schemeClr val="bg2"/>
                </a:solidFill>
              </a:ln>
            </p:spPr>
          </p:pic>
          <p:grpSp>
            <p:nvGrpSpPr>
              <p:cNvPr id="540" name="Group 539"/>
              <p:cNvGrpSpPr/>
              <p:nvPr/>
            </p:nvGrpSpPr>
            <p:grpSpPr>
              <a:xfrm>
                <a:off x="2279560" y="2708856"/>
                <a:ext cx="2021983" cy="1996225"/>
                <a:chOff x="2434107" y="2292439"/>
                <a:chExt cx="2665927" cy="2601532"/>
              </a:xfrm>
              <a:solidFill>
                <a:schemeClr val="bg1"/>
              </a:solidFill>
            </p:grpSpPr>
            <p:sp>
              <p:nvSpPr>
                <p:cNvPr id="544" name="Rectangle 543"/>
                <p:cNvSpPr/>
                <p:nvPr/>
              </p:nvSpPr>
              <p:spPr>
                <a:xfrm>
                  <a:off x="2434107" y="22924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5" name="Rectangle 544"/>
                <p:cNvSpPr/>
                <p:nvPr/>
              </p:nvSpPr>
              <p:spPr>
                <a:xfrm>
                  <a:off x="2586507" y="24448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6" name="Rectangle 545"/>
                <p:cNvSpPr/>
                <p:nvPr/>
              </p:nvSpPr>
              <p:spPr>
                <a:xfrm>
                  <a:off x="2738907" y="25972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7" name="Rectangle 546"/>
                <p:cNvSpPr/>
                <p:nvPr/>
              </p:nvSpPr>
              <p:spPr>
                <a:xfrm>
                  <a:off x="2891307" y="27496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8" name="Rectangle 547"/>
                <p:cNvSpPr/>
                <p:nvPr/>
              </p:nvSpPr>
              <p:spPr>
                <a:xfrm>
                  <a:off x="3043707" y="29020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9" name="Rectangle 548"/>
                <p:cNvSpPr/>
                <p:nvPr/>
              </p:nvSpPr>
              <p:spPr>
                <a:xfrm>
                  <a:off x="3196107" y="30544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50" name="Rectangle 549"/>
                <p:cNvSpPr/>
                <p:nvPr/>
              </p:nvSpPr>
              <p:spPr>
                <a:xfrm>
                  <a:off x="3348507" y="32068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sp>
            <p:nvSpPr>
              <p:cNvPr id="541" name="Rectangle 540"/>
              <p:cNvSpPr/>
              <p:nvPr/>
            </p:nvSpPr>
            <p:spPr>
              <a:xfrm>
                <a:off x="985233" y="3402169"/>
                <a:ext cx="281692" cy="304800"/>
              </a:xfrm>
              <a:prstGeom prst="rect">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542" name="Straight Connector 541"/>
              <p:cNvCxnSpPr/>
              <p:nvPr/>
            </p:nvCxnSpPr>
            <p:spPr>
              <a:xfrm>
                <a:off x="1266925" y="3402169"/>
                <a:ext cx="2023626" cy="304799"/>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266925" y="3691944"/>
                <a:ext cx="2023626" cy="15024"/>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grpSp>
          <p:nvGrpSpPr>
            <p:cNvPr id="426" name="Group 425"/>
            <p:cNvGrpSpPr/>
            <p:nvPr/>
          </p:nvGrpSpPr>
          <p:grpSpPr>
            <a:xfrm>
              <a:off x="3734715" y="3690469"/>
              <a:ext cx="1828800" cy="1834390"/>
              <a:chOff x="3808727" y="2576925"/>
              <a:chExt cx="1828800" cy="1834390"/>
            </a:xfrm>
          </p:grpSpPr>
          <p:sp>
            <p:nvSpPr>
              <p:cNvPr id="531" name="Rectangle 530"/>
              <p:cNvSpPr/>
              <p:nvPr/>
            </p:nvSpPr>
            <p:spPr>
              <a:xfrm>
                <a:off x="3808727" y="25769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2" name="Rectangle 531"/>
              <p:cNvSpPr/>
              <p:nvPr/>
            </p:nvSpPr>
            <p:spPr>
              <a:xfrm>
                <a:off x="3961127" y="27293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3" name="Rectangle 532"/>
              <p:cNvSpPr/>
              <p:nvPr/>
            </p:nvSpPr>
            <p:spPr>
              <a:xfrm>
                <a:off x="4113527" y="28817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4" name="Rectangle 533"/>
              <p:cNvSpPr/>
              <p:nvPr/>
            </p:nvSpPr>
            <p:spPr>
              <a:xfrm>
                <a:off x="4265927" y="30341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5" name="Rectangle 534"/>
              <p:cNvSpPr/>
              <p:nvPr/>
            </p:nvSpPr>
            <p:spPr>
              <a:xfrm>
                <a:off x="4418327" y="31865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6" name="Rectangle 535"/>
              <p:cNvSpPr/>
              <p:nvPr/>
            </p:nvSpPr>
            <p:spPr>
              <a:xfrm>
                <a:off x="4570727" y="33389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7" name="Rectangle 536"/>
              <p:cNvSpPr/>
              <p:nvPr/>
            </p:nvSpPr>
            <p:spPr>
              <a:xfrm>
                <a:off x="4723127" y="34913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grpSp>
          <p:nvGrpSpPr>
            <p:cNvPr id="427" name="Group 426"/>
            <p:cNvGrpSpPr/>
            <p:nvPr/>
          </p:nvGrpSpPr>
          <p:grpSpPr>
            <a:xfrm>
              <a:off x="3071525" y="5074577"/>
              <a:ext cx="1882228" cy="251787"/>
              <a:chOff x="3199455" y="3954115"/>
              <a:chExt cx="1882228" cy="251787"/>
            </a:xfrm>
          </p:grpSpPr>
          <p:sp>
            <p:nvSpPr>
              <p:cNvPr id="528" name="Rectangle 527"/>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529" name="Straight Connector 528"/>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p:nvGrpSpPr>
          <p:grpSpPr>
            <a:xfrm>
              <a:off x="4979507" y="3031836"/>
              <a:ext cx="2496780" cy="2476613"/>
              <a:chOff x="6198606" y="3505025"/>
              <a:chExt cx="2496780" cy="2476613"/>
            </a:xfrm>
          </p:grpSpPr>
          <p:sp>
            <p:nvSpPr>
              <p:cNvPr id="516" name="Rectangle 515"/>
              <p:cNvSpPr/>
              <p:nvPr/>
            </p:nvSpPr>
            <p:spPr>
              <a:xfrm>
                <a:off x="6198606" y="3505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7" name="Rectangle 516"/>
              <p:cNvSpPr/>
              <p:nvPr/>
            </p:nvSpPr>
            <p:spPr>
              <a:xfrm>
                <a:off x="6351006" y="3657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8" name="Rectangle 517"/>
              <p:cNvSpPr/>
              <p:nvPr/>
            </p:nvSpPr>
            <p:spPr>
              <a:xfrm>
                <a:off x="6503406" y="38098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9" name="Rectangle 518"/>
              <p:cNvSpPr/>
              <p:nvPr/>
            </p:nvSpPr>
            <p:spPr>
              <a:xfrm>
                <a:off x="6655806" y="39622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0" name="Rectangle 519"/>
              <p:cNvSpPr/>
              <p:nvPr/>
            </p:nvSpPr>
            <p:spPr>
              <a:xfrm>
                <a:off x="6808206" y="41146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1" name="Rectangle 520"/>
              <p:cNvSpPr/>
              <p:nvPr/>
            </p:nvSpPr>
            <p:spPr>
              <a:xfrm>
                <a:off x="6960606" y="4267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2" name="Rectangle 521"/>
              <p:cNvSpPr/>
              <p:nvPr/>
            </p:nvSpPr>
            <p:spPr>
              <a:xfrm>
                <a:off x="7113006" y="4419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3" name="Rectangle 522"/>
              <p:cNvSpPr/>
              <p:nvPr/>
            </p:nvSpPr>
            <p:spPr>
              <a:xfrm>
                <a:off x="7265406" y="45718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4" name="Rectangle 523"/>
              <p:cNvSpPr/>
              <p:nvPr/>
            </p:nvSpPr>
            <p:spPr>
              <a:xfrm>
                <a:off x="7417806" y="47242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5" name="Rectangle 524"/>
              <p:cNvSpPr/>
              <p:nvPr/>
            </p:nvSpPr>
            <p:spPr>
              <a:xfrm>
                <a:off x="7570206" y="48766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6" name="Rectangle 525"/>
              <p:cNvSpPr/>
              <p:nvPr/>
            </p:nvSpPr>
            <p:spPr>
              <a:xfrm>
                <a:off x="7722606" y="5029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7" name="Rectangle 526"/>
              <p:cNvSpPr/>
              <p:nvPr/>
            </p:nvSpPr>
            <p:spPr>
              <a:xfrm>
                <a:off x="7875006" y="5181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grpSp>
          <p:nvGrpSpPr>
            <p:cNvPr id="429" name="Group 428"/>
            <p:cNvGrpSpPr/>
            <p:nvPr/>
          </p:nvGrpSpPr>
          <p:grpSpPr>
            <a:xfrm>
              <a:off x="5136707" y="4729477"/>
              <a:ext cx="1882228" cy="251787"/>
              <a:chOff x="3199455" y="3954115"/>
              <a:chExt cx="1882228" cy="251787"/>
            </a:xfrm>
          </p:grpSpPr>
          <p:sp>
            <p:nvSpPr>
              <p:cNvPr id="513" name="Rectangle 512"/>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514" name="Straight Connector 513"/>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30" name="Group 429"/>
            <p:cNvGrpSpPr/>
            <p:nvPr/>
          </p:nvGrpSpPr>
          <p:grpSpPr>
            <a:xfrm>
              <a:off x="6375032" y="2547406"/>
              <a:ext cx="2940676" cy="2961043"/>
              <a:chOff x="8461420" y="3484585"/>
              <a:chExt cx="2940676" cy="2961043"/>
            </a:xfrm>
          </p:grpSpPr>
          <p:sp>
            <p:nvSpPr>
              <p:cNvPr id="496" name="Rectangle 495"/>
              <p:cNvSpPr/>
              <p:nvPr/>
            </p:nvSpPr>
            <p:spPr>
              <a:xfrm>
                <a:off x="8461420" y="3484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97" name="Rectangle 496"/>
              <p:cNvSpPr/>
              <p:nvPr/>
            </p:nvSpPr>
            <p:spPr>
              <a:xfrm>
                <a:off x="8613820" y="3636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98" name="Rectangle 497"/>
              <p:cNvSpPr/>
              <p:nvPr/>
            </p:nvSpPr>
            <p:spPr>
              <a:xfrm>
                <a:off x="8766220" y="3789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99" name="Rectangle 498"/>
              <p:cNvSpPr/>
              <p:nvPr/>
            </p:nvSpPr>
            <p:spPr>
              <a:xfrm>
                <a:off x="8918620" y="3941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0" name="Rectangle 499"/>
              <p:cNvSpPr/>
              <p:nvPr/>
            </p:nvSpPr>
            <p:spPr>
              <a:xfrm>
                <a:off x="9071020" y="4094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1" name="Rectangle 500"/>
              <p:cNvSpPr/>
              <p:nvPr/>
            </p:nvSpPr>
            <p:spPr>
              <a:xfrm>
                <a:off x="9223420" y="4246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2" name="Rectangle 501"/>
              <p:cNvSpPr/>
              <p:nvPr/>
            </p:nvSpPr>
            <p:spPr>
              <a:xfrm>
                <a:off x="9375820" y="4398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3" name="Rectangle 502"/>
              <p:cNvSpPr/>
              <p:nvPr/>
            </p:nvSpPr>
            <p:spPr>
              <a:xfrm>
                <a:off x="9528220" y="4551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4" name="Rectangle 503"/>
              <p:cNvSpPr/>
              <p:nvPr/>
            </p:nvSpPr>
            <p:spPr>
              <a:xfrm>
                <a:off x="9680620" y="4703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5" name="Rectangle 504"/>
              <p:cNvSpPr/>
              <p:nvPr/>
            </p:nvSpPr>
            <p:spPr>
              <a:xfrm>
                <a:off x="9833020" y="4856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6" name="Rectangle 505"/>
              <p:cNvSpPr/>
              <p:nvPr/>
            </p:nvSpPr>
            <p:spPr>
              <a:xfrm>
                <a:off x="9985420" y="5008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7" name="Rectangle 506"/>
              <p:cNvSpPr/>
              <p:nvPr/>
            </p:nvSpPr>
            <p:spPr>
              <a:xfrm>
                <a:off x="10137820" y="5160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8" name="Rectangle 507"/>
              <p:cNvSpPr/>
              <p:nvPr/>
            </p:nvSpPr>
            <p:spPr>
              <a:xfrm>
                <a:off x="10290220" y="5313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9" name="Rectangle 508"/>
              <p:cNvSpPr/>
              <p:nvPr/>
            </p:nvSpPr>
            <p:spPr>
              <a:xfrm>
                <a:off x="10442620" y="5465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0" name="Rectangle 509"/>
              <p:cNvSpPr/>
              <p:nvPr/>
            </p:nvSpPr>
            <p:spPr>
              <a:xfrm>
                <a:off x="10595020" y="5618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1" name="Rectangle 510"/>
              <p:cNvSpPr/>
              <p:nvPr/>
            </p:nvSpPr>
            <p:spPr>
              <a:xfrm>
                <a:off x="10747420" y="5770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2" name="Rectangle 511"/>
              <p:cNvSpPr/>
              <p:nvPr/>
            </p:nvSpPr>
            <p:spPr>
              <a:xfrm>
                <a:off x="10899820" y="5922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grpSp>
          <p:nvGrpSpPr>
            <p:cNvPr id="431" name="Group 430"/>
            <p:cNvGrpSpPr/>
            <p:nvPr/>
          </p:nvGrpSpPr>
          <p:grpSpPr>
            <a:xfrm>
              <a:off x="7040290" y="5108602"/>
              <a:ext cx="1882228" cy="251787"/>
              <a:chOff x="3199455" y="3954115"/>
              <a:chExt cx="1882228" cy="251787"/>
            </a:xfrm>
          </p:grpSpPr>
          <p:sp>
            <p:nvSpPr>
              <p:cNvPr id="493" name="Rectangle 492"/>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494" name="Straight Connector 493"/>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32" name="Oval 431">
              <a:extLst>
                <a:ext uri="{FF2B5EF4-FFF2-40B4-BE49-F238E27FC236}">
                  <a16:creationId xmlns:a16="http://schemas.microsoft.com/office/drawing/2014/main" id="{08FE4A36-263F-4A95-98A7-FDA32A7B7281}"/>
                </a:ext>
              </a:extLst>
            </p:cNvPr>
            <p:cNvSpPr/>
            <p:nvPr/>
          </p:nvSpPr>
          <p:spPr>
            <a:xfrm>
              <a:off x="9875366" y="2351360"/>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3" name="Oval 432">
              <a:extLst>
                <a:ext uri="{FF2B5EF4-FFF2-40B4-BE49-F238E27FC236}">
                  <a16:creationId xmlns:a16="http://schemas.microsoft.com/office/drawing/2014/main" id="{08FE4A36-263F-4A95-98A7-FDA32A7B7281}"/>
                </a:ext>
              </a:extLst>
            </p:cNvPr>
            <p:cNvSpPr/>
            <p:nvPr/>
          </p:nvSpPr>
          <p:spPr>
            <a:xfrm>
              <a:off x="9875366" y="3137951"/>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4" name="Oval 433">
              <a:extLst>
                <a:ext uri="{FF2B5EF4-FFF2-40B4-BE49-F238E27FC236}">
                  <a16:creationId xmlns:a16="http://schemas.microsoft.com/office/drawing/2014/main" id="{08FE4A36-263F-4A95-98A7-FDA32A7B7281}"/>
                </a:ext>
              </a:extLst>
            </p:cNvPr>
            <p:cNvSpPr/>
            <p:nvPr/>
          </p:nvSpPr>
          <p:spPr>
            <a:xfrm>
              <a:off x="9875366" y="3924543"/>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5" name="Oval 434">
              <a:extLst>
                <a:ext uri="{FF2B5EF4-FFF2-40B4-BE49-F238E27FC236}">
                  <a16:creationId xmlns:a16="http://schemas.microsoft.com/office/drawing/2014/main" id="{08FE4A36-263F-4A95-98A7-FDA32A7B7281}"/>
                </a:ext>
              </a:extLst>
            </p:cNvPr>
            <p:cNvSpPr/>
            <p:nvPr/>
          </p:nvSpPr>
          <p:spPr>
            <a:xfrm>
              <a:off x="10836707" y="2046029"/>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6" name="Oval 435">
              <a:extLst>
                <a:ext uri="{FF2B5EF4-FFF2-40B4-BE49-F238E27FC236}">
                  <a16:creationId xmlns:a16="http://schemas.microsoft.com/office/drawing/2014/main" id="{08FE4A36-263F-4A95-98A7-FDA32A7B7281}"/>
                </a:ext>
              </a:extLst>
            </p:cNvPr>
            <p:cNvSpPr/>
            <p:nvPr/>
          </p:nvSpPr>
          <p:spPr>
            <a:xfrm>
              <a:off x="10836707" y="2832620"/>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7" name="Oval 436">
              <a:extLst>
                <a:ext uri="{FF2B5EF4-FFF2-40B4-BE49-F238E27FC236}">
                  <a16:creationId xmlns:a16="http://schemas.microsoft.com/office/drawing/2014/main" id="{08FE4A36-263F-4A95-98A7-FDA32A7B7281}"/>
                </a:ext>
              </a:extLst>
            </p:cNvPr>
            <p:cNvSpPr/>
            <p:nvPr/>
          </p:nvSpPr>
          <p:spPr>
            <a:xfrm>
              <a:off x="10836707" y="3619213"/>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8" name="Oval 437">
              <a:extLst>
                <a:ext uri="{FF2B5EF4-FFF2-40B4-BE49-F238E27FC236}">
                  <a16:creationId xmlns:a16="http://schemas.microsoft.com/office/drawing/2014/main" id="{08FE4A36-263F-4A95-98A7-FDA32A7B7281}"/>
                </a:ext>
              </a:extLst>
            </p:cNvPr>
            <p:cNvSpPr/>
            <p:nvPr/>
          </p:nvSpPr>
          <p:spPr>
            <a:xfrm>
              <a:off x="10836707" y="4405806"/>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439" name="Straight Connector 438">
              <a:extLst>
                <a:ext uri="{FF2B5EF4-FFF2-40B4-BE49-F238E27FC236}">
                  <a16:creationId xmlns:a16="http://schemas.microsoft.com/office/drawing/2014/main" id="{46E8DB59-14B4-4A82-AC61-ACB73C58978D}"/>
                </a:ext>
              </a:extLst>
            </p:cNvPr>
            <p:cNvCxnSpPr>
              <a:cxnSpLocks/>
              <a:stCxn id="432" idx="5"/>
              <a:endCxn id="435" idx="2"/>
            </p:cNvCxnSpPr>
            <p:nvPr/>
          </p:nvCxnSpPr>
          <p:spPr>
            <a:xfrm flipV="1">
              <a:off x="10073302" y="2161658"/>
              <a:ext cx="763405" cy="387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46E8DB59-14B4-4A82-AC61-ACB73C58978D}"/>
                </a:ext>
              </a:extLst>
            </p:cNvPr>
            <p:cNvCxnSpPr>
              <a:cxnSpLocks/>
              <a:stCxn id="432" idx="5"/>
              <a:endCxn id="436" idx="2"/>
            </p:cNvCxnSpPr>
            <p:nvPr/>
          </p:nvCxnSpPr>
          <p:spPr>
            <a:xfrm>
              <a:off x="10073302" y="2548751"/>
              <a:ext cx="763405" cy="3994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46E8DB59-14B4-4A82-AC61-ACB73C58978D}"/>
                </a:ext>
              </a:extLst>
            </p:cNvPr>
            <p:cNvCxnSpPr>
              <a:cxnSpLocks/>
              <a:stCxn id="432" idx="5"/>
              <a:endCxn id="437" idx="2"/>
            </p:cNvCxnSpPr>
            <p:nvPr/>
          </p:nvCxnSpPr>
          <p:spPr>
            <a:xfrm>
              <a:off x="10073302" y="2548751"/>
              <a:ext cx="763405" cy="11860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46E8DB59-14B4-4A82-AC61-ACB73C58978D}"/>
                </a:ext>
              </a:extLst>
            </p:cNvPr>
            <p:cNvCxnSpPr>
              <a:cxnSpLocks/>
              <a:stCxn id="432" idx="5"/>
              <a:endCxn id="438" idx="1"/>
            </p:cNvCxnSpPr>
            <p:nvPr/>
          </p:nvCxnSpPr>
          <p:spPr>
            <a:xfrm>
              <a:off x="10073302" y="2548751"/>
              <a:ext cx="797365" cy="189092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6E8DB59-14B4-4A82-AC61-ACB73C58978D}"/>
                </a:ext>
              </a:extLst>
            </p:cNvPr>
            <p:cNvCxnSpPr>
              <a:cxnSpLocks/>
              <a:stCxn id="433" idx="6"/>
              <a:endCxn id="435" idx="2"/>
            </p:cNvCxnSpPr>
            <p:nvPr/>
          </p:nvCxnSpPr>
          <p:spPr>
            <a:xfrm flipV="1">
              <a:off x="10107263" y="2161658"/>
              <a:ext cx="729444" cy="109192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46E8DB59-14B4-4A82-AC61-ACB73C58978D}"/>
                </a:ext>
              </a:extLst>
            </p:cNvPr>
            <p:cNvCxnSpPr>
              <a:cxnSpLocks/>
              <a:stCxn id="433" idx="6"/>
              <a:endCxn id="436" idx="2"/>
            </p:cNvCxnSpPr>
            <p:nvPr/>
          </p:nvCxnSpPr>
          <p:spPr>
            <a:xfrm flipV="1">
              <a:off x="10107263" y="2948250"/>
              <a:ext cx="729444" cy="3053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46E8DB59-14B4-4A82-AC61-ACB73C58978D}"/>
                </a:ext>
              </a:extLst>
            </p:cNvPr>
            <p:cNvCxnSpPr>
              <a:cxnSpLocks/>
              <a:stCxn id="434" idx="6"/>
              <a:endCxn id="436" idx="2"/>
            </p:cNvCxnSpPr>
            <p:nvPr/>
          </p:nvCxnSpPr>
          <p:spPr>
            <a:xfrm flipV="1">
              <a:off x="10107263" y="2948250"/>
              <a:ext cx="729444" cy="1091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46E8DB59-14B4-4A82-AC61-ACB73C58978D}"/>
                </a:ext>
              </a:extLst>
            </p:cNvPr>
            <p:cNvCxnSpPr>
              <a:cxnSpLocks/>
              <a:stCxn id="433" idx="6"/>
              <a:endCxn id="437" idx="2"/>
            </p:cNvCxnSpPr>
            <p:nvPr/>
          </p:nvCxnSpPr>
          <p:spPr>
            <a:xfrm>
              <a:off x="10107263" y="3253580"/>
              <a:ext cx="729444" cy="4812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46E8DB59-14B4-4A82-AC61-ACB73C58978D}"/>
                </a:ext>
              </a:extLst>
            </p:cNvPr>
            <p:cNvCxnSpPr>
              <a:cxnSpLocks/>
              <a:stCxn id="433" idx="6"/>
              <a:endCxn id="438" idx="1"/>
            </p:cNvCxnSpPr>
            <p:nvPr/>
          </p:nvCxnSpPr>
          <p:spPr>
            <a:xfrm>
              <a:off x="10107263" y="3253580"/>
              <a:ext cx="763405" cy="1186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46E8DB59-14B4-4A82-AC61-ACB73C58978D}"/>
                </a:ext>
              </a:extLst>
            </p:cNvPr>
            <p:cNvCxnSpPr>
              <a:cxnSpLocks/>
              <a:stCxn id="434" idx="6"/>
              <a:endCxn id="435" idx="2"/>
            </p:cNvCxnSpPr>
            <p:nvPr/>
          </p:nvCxnSpPr>
          <p:spPr>
            <a:xfrm flipV="1">
              <a:off x="10107263" y="2161658"/>
              <a:ext cx="729444" cy="1878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46E8DB59-14B4-4A82-AC61-ACB73C58978D}"/>
                </a:ext>
              </a:extLst>
            </p:cNvPr>
            <p:cNvCxnSpPr>
              <a:cxnSpLocks/>
              <a:stCxn id="434" idx="6"/>
              <a:endCxn id="438" idx="1"/>
            </p:cNvCxnSpPr>
            <p:nvPr/>
          </p:nvCxnSpPr>
          <p:spPr>
            <a:xfrm>
              <a:off x="10107263" y="4040173"/>
              <a:ext cx="763405" cy="3995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6E8DB59-14B4-4A82-AC61-ACB73C58978D}"/>
                </a:ext>
              </a:extLst>
            </p:cNvPr>
            <p:cNvCxnSpPr>
              <a:cxnSpLocks/>
              <a:stCxn id="434" idx="6"/>
              <a:endCxn id="437" idx="2"/>
            </p:cNvCxnSpPr>
            <p:nvPr/>
          </p:nvCxnSpPr>
          <p:spPr>
            <a:xfrm flipV="1">
              <a:off x="10107263" y="3734842"/>
              <a:ext cx="729444" cy="3053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1" name="TextBox 450"/>
            <p:cNvSpPr txBox="1"/>
            <p:nvPr/>
          </p:nvSpPr>
          <p:spPr>
            <a:xfrm>
              <a:off x="9695634" y="5733069"/>
              <a:ext cx="919523" cy="418753"/>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n3 units</a:t>
              </a:r>
              <a:endParaRPr lang="en-US" sz="1200" dirty="0">
                <a:solidFill>
                  <a:schemeClr val="bg1"/>
                </a:solidFill>
                <a:latin typeface="Squada One" panose="02000000000000000000" pitchFamily="2" charset="0"/>
              </a:endParaRPr>
            </a:p>
          </p:txBody>
        </p:sp>
        <p:sp>
          <p:nvSpPr>
            <p:cNvPr id="452" name="TextBox 451"/>
            <p:cNvSpPr txBox="1"/>
            <p:nvPr/>
          </p:nvSpPr>
          <p:spPr>
            <a:xfrm>
              <a:off x="10697888" y="4802216"/>
              <a:ext cx="823527" cy="418753"/>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Output</a:t>
              </a:r>
              <a:endParaRPr lang="en-US" sz="1200" dirty="0">
                <a:solidFill>
                  <a:schemeClr val="bg1"/>
                </a:solidFill>
                <a:latin typeface="Squada One" panose="02000000000000000000" pitchFamily="2" charset="0"/>
              </a:endParaRPr>
            </a:p>
          </p:txBody>
        </p:sp>
        <p:cxnSp>
          <p:nvCxnSpPr>
            <p:cNvPr id="453" name="Straight Connector 452">
              <a:extLst>
                <a:ext uri="{FF2B5EF4-FFF2-40B4-BE49-F238E27FC236}">
                  <a16:creationId xmlns:a16="http://schemas.microsoft.com/office/drawing/2014/main" id="{46E8DB59-14B4-4A82-AC61-ACB73C58978D}"/>
                </a:ext>
              </a:extLst>
            </p:cNvPr>
            <p:cNvCxnSpPr>
              <a:cxnSpLocks/>
              <a:endCxn id="432" idx="2"/>
            </p:cNvCxnSpPr>
            <p:nvPr/>
          </p:nvCxnSpPr>
          <p:spPr>
            <a:xfrm flipV="1">
              <a:off x="6901639" y="2466989"/>
              <a:ext cx="2973727" cy="7915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46E8DB59-14B4-4A82-AC61-ACB73C58978D}"/>
                </a:ext>
              </a:extLst>
            </p:cNvPr>
            <p:cNvCxnSpPr>
              <a:cxnSpLocks/>
              <a:endCxn id="432" idx="2"/>
            </p:cNvCxnSpPr>
            <p:nvPr/>
          </p:nvCxnSpPr>
          <p:spPr>
            <a:xfrm flipV="1">
              <a:off x="7054039" y="2466989"/>
              <a:ext cx="2821327" cy="23155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46E8DB59-14B4-4A82-AC61-ACB73C58978D}"/>
                </a:ext>
              </a:extLst>
            </p:cNvPr>
            <p:cNvCxnSpPr>
              <a:cxnSpLocks/>
              <a:endCxn id="432" idx="2"/>
            </p:cNvCxnSpPr>
            <p:nvPr/>
          </p:nvCxnSpPr>
          <p:spPr>
            <a:xfrm flipV="1">
              <a:off x="7169120" y="2466989"/>
              <a:ext cx="2706246" cy="3864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46E8DB59-14B4-4A82-AC61-ACB73C58978D}"/>
                </a:ext>
              </a:extLst>
            </p:cNvPr>
            <p:cNvCxnSpPr>
              <a:cxnSpLocks/>
              <a:endCxn id="432" idx="2"/>
            </p:cNvCxnSpPr>
            <p:nvPr/>
          </p:nvCxnSpPr>
          <p:spPr>
            <a:xfrm flipV="1">
              <a:off x="9311302" y="2466989"/>
              <a:ext cx="564064" cy="25446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46E8DB59-14B4-4A82-AC61-ACB73C58978D}"/>
                </a:ext>
              </a:extLst>
            </p:cNvPr>
            <p:cNvCxnSpPr>
              <a:cxnSpLocks/>
              <a:endCxn id="433" idx="2"/>
            </p:cNvCxnSpPr>
            <p:nvPr/>
          </p:nvCxnSpPr>
          <p:spPr>
            <a:xfrm>
              <a:off x="6911269" y="2551366"/>
              <a:ext cx="2964097" cy="7022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6E8DB59-14B4-4A82-AC61-ACB73C58978D}"/>
                </a:ext>
              </a:extLst>
            </p:cNvPr>
            <p:cNvCxnSpPr>
              <a:cxnSpLocks/>
              <a:endCxn id="433" idx="2"/>
            </p:cNvCxnSpPr>
            <p:nvPr/>
          </p:nvCxnSpPr>
          <p:spPr>
            <a:xfrm>
              <a:off x="7063669" y="2703766"/>
              <a:ext cx="2811697" cy="5498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46E8DB59-14B4-4A82-AC61-ACB73C58978D}"/>
                </a:ext>
              </a:extLst>
            </p:cNvPr>
            <p:cNvCxnSpPr>
              <a:cxnSpLocks/>
              <a:endCxn id="433" idx="2"/>
            </p:cNvCxnSpPr>
            <p:nvPr/>
          </p:nvCxnSpPr>
          <p:spPr>
            <a:xfrm>
              <a:off x="7216069" y="2856166"/>
              <a:ext cx="2659297" cy="3974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6E8DB59-14B4-4A82-AC61-ACB73C58978D}"/>
                </a:ext>
              </a:extLst>
            </p:cNvPr>
            <p:cNvCxnSpPr>
              <a:cxnSpLocks/>
              <a:endCxn id="433" idx="2"/>
            </p:cNvCxnSpPr>
            <p:nvPr/>
          </p:nvCxnSpPr>
          <p:spPr>
            <a:xfrm flipV="1">
              <a:off x="9349669" y="3253580"/>
              <a:ext cx="525697" cy="168874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46E8DB59-14B4-4A82-AC61-ACB73C58978D}"/>
                </a:ext>
              </a:extLst>
            </p:cNvPr>
            <p:cNvCxnSpPr>
              <a:cxnSpLocks/>
              <a:endCxn id="434" idx="3"/>
            </p:cNvCxnSpPr>
            <p:nvPr/>
          </p:nvCxnSpPr>
          <p:spPr>
            <a:xfrm>
              <a:off x="6930970" y="2562789"/>
              <a:ext cx="2978357" cy="15591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6E8DB59-14B4-4A82-AC61-ACB73C58978D}"/>
                </a:ext>
              </a:extLst>
            </p:cNvPr>
            <p:cNvCxnSpPr>
              <a:cxnSpLocks/>
              <a:endCxn id="434" idx="3"/>
            </p:cNvCxnSpPr>
            <p:nvPr/>
          </p:nvCxnSpPr>
          <p:spPr>
            <a:xfrm>
              <a:off x="7083370" y="2715189"/>
              <a:ext cx="2825957" cy="14067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6E8DB59-14B4-4A82-AC61-ACB73C58978D}"/>
                </a:ext>
              </a:extLst>
            </p:cNvPr>
            <p:cNvCxnSpPr>
              <a:cxnSpLocks/>
              <a:endCxn id="434" idx="3"/>
            </p:cNvCxnSpPr>
            <p:nvPr/>
          </p:nvCxnSpPr>
          <p:spPr>
            <a:xfrm>
              <a:off x="7235770" y="2867589"/>
              <a:ext cx="2673557" cy="12543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46E8DB59-14B4-4A82-AC61-ACB73C58978D}"/>
                </a:ext>
              </a:extLst>
            </p:cNvPr>
            <p:cNvCxnSpPr>
              <a:cxnSpLocks/>
              <a:endCxn id="434" idx="2"/>
            </p:cNvCxnSpPr>
            <p:nvPr/>
          </p:nvCxnSpPr>
          <p:spPr>
            <a:xfrm flipV="1">
              <a:off x="9354075" y="4040172"/>
              <a:ext cx="521291" cy="941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5" name="Oval 464">
              <a:extLst>
                <a:ext uri="{FF2B5EF4-FFF2-40B4-BE49-F238E27FC236}">
                  <a16:creationId xmlns:a16="http://schemas.microsoft.com/office/drawing/2014/main" id="{08FE4A36-263F-4A95-98A7-FDA32A7B7281}"/>
                </a:ext>
              </a:extLst>
            </p:cNvPr>
            <p:cNvSpPr/>
            <p:nvPr/>
          </p:nvSpPr>
          <p:spPr>
            <a:xfrm>
              <a:off x="9901013" y="4658316"/>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66" name="Oval 465">
              <a:extLst>
                <a:ext uri="{FF2B5EF4-FFF2-40B4-BE49-F238E27FC236}">
                  <a16:creationId xmlns:a16="http://schemas.microsoft.com/office/drawing/2014/main" id="{08FE4A36-263F-4A95-98A7-FDA32A7B7281}"/>
                </a:ext>
              </a:extLst>
            </p:cNvPr>
            <p:cNvSpPr/>
            <p:nvPr/>
          </p:nvSpPr>
          <p:spPr>
            <a:xfrm>
              <a:off x="9909327" y="5495344"/>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467" name="Straight Connector 466">
              <a:extLst>
                <a:ext uri="{FF2B5EF4-FFF2-40B4-BE49-F238E27FC236}">
                  <a16:creationId xmlns:a16="http://schemas.microsoft.com/office/drawing/2014/main" id="{46E8DB59-14B4-4A82-AC61-ACB73C58978D}"/>
                </a:ext>
              </a:extLst>
            </p:cNvPr>
            <p:cNvCxnSpPr>
              <a:cxnSpLocks/>
              <a:endCxn id="465" idx="2"/>
            </p:cNvCxnSpPr>
            <p:nvPr/>
          </p:nvCxnSpPr>
          <p:spPr>
            <a:xfrm flipV="1">
              <a:off x="9328428" y="4773945"/>
              <a:ext cx="572585" cy="2253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46E8DB59-14B4-4A82-AC61-ACB73C58978D}"/>
                </a:ext>
              </a:extLst>
            </p:cNvPr>
            <p:cNvCxnSpPr>
              <a:cxnSpLocks/>
              <a:endCxn id="466" idx="1"/>
            </p:cNvCxnSpPr>
            <p:nvPr/>
          </p:nvCxnSpPr>
          <p:spPr>
            <a:xfrm>
              <a:off x="9299565" y="4999295"/>
              <a:ext cx="643723" cy="52991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46E8DB59-14B4-4A82-AC61-ACB73C58978D}"/>
                </a:ext>
              </a:extLst>
            </p:cNvPr>
            <p:cNvCxnSpPr>
              <a:cxnSpLocks/>
              <a:stCxn id="465" idx="6"/>
              <a:endCxn id="435" idx="2"/>
            </p:cNvCxnSpPr>
            <p:nvPr/>
          </p:nvCxnSpPr>
          <p:spPr>
            <a:xfrm flipV="1">
              <a:off x="10132910" y="2161658"/>
              <a:ext cx="703797" cy="26122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46E8DB59-14B4-4A82-AC61-ACB73C58978D}"/>
                </a:ext>
              </a:extLst>
            </p:cNvPr>
            <p:cNvCxnSpPr>
              <a:cxnSpLocks/>
              <a:stCxn id="466" idx="6"/>
              <a:endCxn id="435" idx="2"/>
            </p:cNvCxnSpPr>
            <p:nvPr/>
          </p:nvCxnSpPr>
          <p:spPr>
            <a:xfrm flipV="1">
              <a:off x="10141224" y="2161658"/>
              <a:ext cx="695483" cy="344931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46E8DB59-14B4-4A82-AC61-ACB73C58978D}"/>
                </a:ext>
              </a:extLst>
            </p:cNvPr>
            <p:cNvCxnSpPr>
              <a:cxnSpLocks/>
              <a:stCxn id="465" idx="6"/>
              <a:endCxn id="436" idx="2"/>
            </p:cNvCxnSpPr>
            <p:nvPr/>
          </p:nvCxnSpPr>
          <p:spPr>
            <a:xfrm flipV="1">
              <a:off x="10132910" y="2948249"/>
              <a:ext cx="703797" cy="182569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6E8DB59-14B4-4A82-AC61-ACB73C58978D}"/>
                </a:ext>
              </a:extLst>
            </p:cNvPr>
            <p:cNvCxnSpPr>
              <a:cxnSpLocks/>
              <a:stCxn id="466" idx="6"/>
            </p:cNvCxnSpPr>
            <p:nvPr/>
          </p:nvCxnSpPr>
          <p:spPr>
            <a:xfrm flipV="1">
              <a:off x="10141224" y="3063879"/>
              <a:ext cx="648048" cy="254709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6E8DB59-14B4-4A82-AC61-ACB73C58978D}"/>
                </a:ext>
              </a:extLst>
            </p:cNvPr>
            <p:cNvCxnSpPr>
              <a:cxnSpLocks/>
              <a:stCxn id="465" idx="7"/>
              <a:endCxn id="437" idx="2"/>
            </p:cNvCxnSpPr>
            <p:nvPr/>
          </p:nvCxnSpPr>
          <p:spPr>
            <a:xfrm flipV="1">
              <a:off x="10098949" y="3734842"/>
              <a:ext cx="737758" cy="9573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6E8DB59-14B4-4A82-AC61-ACB73C58978D}"/>
                </a:ext>
              </a:extLst>
            </p:cNvPr>
            <p:cNvCxnSpPr>
              <a:cxnSpLocks/>
              <a:stCxn id="466" idx="6"/>
              <a:endCxn id="437" idx="2"/>
            </p:cNvCxnSpPr>
            <p:nvPr/>
          </p:nvCxnSpPr>
          <p:spPr>
            <a:xfrm flipV="1">
              <a:off x="10141224" y="3734842"/>
              <a:ext cx="695483" cy="18761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46E8DB59-14B4-4A82-AC61-ACB73C58978D}"/>
                </a:ext>
              </a:extLst>
            </p:cNvPr>
            <p:cNvCxnSpPr>
              <a:cxnSpLocks/>
              <a:stCxn id="465" idx="6"/>
              <a:endCxn id="438" idx="1"/>
            </p:cNvCxnSpPr>
            <p:nvPr/>
          </p:nvCxnSpPr>
          <p:spPr>
            <a:xfrm flipV="1">
              <a:off x="10132910" y="4439673"/>
              <a:ext cx="737758" cy="33427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6E8DB59-14B4-4A82-AC61-ACB73C58978D}"/>
                </a:ext>
              </a:extLst>
            </p:cNvPr>
            <p:cNvCxnSpPr>
              <a:cxnSpLocks/>
              <a:stCxn id="466" idx="6"/>
              <a:endCxn id="438" idx="1"/>
            </p:cNvCxnSpPr>
            <p:nvPr/>
          </p:nvCxnSpPr>
          <p:spPr>
            <a:xfrm flipV="1">
              <a:off x="10141224" y="4439673"/>
              <a:ext cx="729444" cy="11713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7" name="TextBox 476"/>
            <p:cNvSpPr txBox="1"/>
            <p:nvPr/>
          </p:nvSpPr>
          <p:spPr>
            <a:xfrm>
              <a:off x="10838063" y="3820999"/>
              <a:ext cx="344819" cy="1116674"/>
            </a:xfrm>
            <a:prstGeom prst="rect">
              <a:avLst/>
            </a:prstGeom>
            <a:noFill/>
            <a:ln>
              <a:noFill/>
            </a:ln>
          </p:spPr>
          <p:txBody>
            <a:bodyPr wrap="square" rtlCol="0">
              <a:spAutoFit/>
            </a:bodyPr>
            <a:lstStyle/>
            <a:p>
              <a:r>
                <a:rPr lang="en-IN" sz="1050" b="1" dirty="0" smtClean="0">
                  <a:solidFill>
                    <a:schemeClr val="bg1"/>
                  </a:solidFill>
                  <a:latin typeface="Squada One" panose="02000000000000000000" pitchFamily="2" charset="0"/>
                </a:rPr>
                <a:t>.</a:t>
              </a:r>
            </a:p>
            <a:p>
              <a:r>
                <a:rPr lang="en-IN" sz="1050" b="1" dirty="0" smtClean="0">
                  <a:solidFill>
                    <a:schemeClr val="bg1"/>
                  </a:solidFill>
                  <a:latin typeface="Squada One" panose="02000000000000000000" pitchFamily="2" charset="0"/>
                </a:rPr>
                <a:t>.</a:t>
              </a:r>
            </a:p>
            <a:p>
              <a:r>
                <a:rPr lang="en-IN" sz="1050" b="1" dirty="0" smtClean="0">
                  <a:solidFill>
                    <a:schemeClr val="bg1"/>
                  </a:solidFill>
                  <a:latin typeface="Squada One" panose="02000000000000000000" pitchFamily="2" charset="0"/>
                </a:rPr>
                <a:t>.</a:t>
              </a:r>
            </a:p>
            <a:p>
              <a:r>
                <a:rPr lang="en-IN" sz="1050" b="1" dirty="0" smtClean="0">
                  <a:solidFill>
                    <a:schemeClr val="bg1"/>
                  </a:solidFill>
                  <a:latin typeface="Squada One" panose="02000000000000000000" pitchFamily="2" charset="0"/>
                </a:rPr>
                <a:t>.</a:t>
              </a:r>
              <a:endParaRPr lang="en-US" sz="1050" b="1" dirty="0">
                <a:solidFill>
                  <a:schemeClr val="bg1"/>
                </a:solidFill>
                <a:latin typeface="Squada One" panose="02000000000000000000" pitchFamily="2" charset="0"/>
              </a:endParaRPr>
            </a:p>
          </p:txBody>
        </p:sp>
        <p:sp>
          <p:nvSpPr>
            <p:cNvPr id="478" name="TextBox 477"/>
            <p:cNvSpPr txBox="1"/>
            <p:nvPr/>
          </p:nvSpPr>
          <p:spPr>
            <a:xfrm>
              <a:off x="8217283" y="5588379"/>
              <a:ext cx="1287169" cy="977090"/>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Flattened </a:t>
              </a:r>
            </a:p>
            <a:p>
              <a:r>
                <a:rPr lang="en-IN" sz="1200" dirty="0">
                  <a:solidFill>
                    <a:schemeClr val="bg1"/>
                  </a:solidFill>
                  <a:latin typeface="Squada One" panose="02000000000000000000" pitchFamily="2" charset="0"/>
                </a:rPr>
                <a:t>n</a:t>
              </a:r>
              <a:r>
                <a:rPr lang="en-IN" sz="1200" dirty="0" smtClean="0">
                  <a:solidFill>
                    <a:schemeClr val="bg1"/>
                  </a:solidFill>
                  <a:latin typeface="Squada One" panose="02000000000000000000" pitchFamily="2" charset="0"/>
                </a:rPr>
                <a:t>2 channels</a:t>
              </a:r>
            </a:p>
            <a:p>
              <a:r>
                <a:rPr lang="en-IN" sz="1200" dirty="0" smtClean="0">
                  <a:solidFill>
                    <a:schemeClr val="bg1"/>
                  </a:solidFill>
                  <a:latin typeface="Squada One" panose="02000000000000000000" pitchFamily="2" charset="0"/>
                </a:rPr>
                <a:t>(4 x 4 x n2)</a:t>
              </a:r>
              <a:endParaRPr lang="en-US" sz="1200" dirty="0">
                <a:solidFill>
                  <a:schemeClr val="bg1"/>
                </a:solidFill>
                <a:latin typeface="Squada One" panose="02000000000000000000" pitchFamily="2" charset="0"/>
              </a:endParaRPr>
            </a:p>
          </p:txBody>
        </p:sp>
        <p:sp>
          <p:nvSpPr>
            <p:cNvPr id="479" name="TextBox 478"/>
            <p:cNvSpPr txBox="1"/>
            <p:nvPr/>
          </p:nvSpPr>
          <p:spPr>
            <a:xfrm>
              <a:off x="6409714" y="5640736"/>
              <a:ext cx="1342316" cy="697921"/>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 n2 channels</a:t>
              </a:r>
            </a:p>
            <a:p>
              <a:r>
                <a:rPr lang="en-IN" sz="1200" dirty="0" smtClean="0">
                  <a:solidFill>
                    <a:schemeClr val="bg1"/>
                  </a:solidFill>
                  <a:latin typeface="Squada One" panose="02000000000000000000" pitchFamily="2" charset="0"/>
                </a:rPr>
                <a:t>(8 x 8 x n2)</a:t>
              </a:r>
              <a:endParaRPr lang="en-US" sz="1200" dirty="0">
                <a:solidFill>
                  <a:schemeClr val="bg1"/>
                </a:solidFill>
                <a:latin typeface="Squada One" panose="02000000000000000000" pitchFamily="2" charset="0"/>
              </a:endParaRPr>
            </a:p>
          </p:txBody>
        </p:sp>
        <p:sp>
          <p:nvSpPr>
            <p:cNvPr id="480" name="TextBox 479"/>
            <p:cNvSpPr txBox="1"/>
            <p:nvPr/>
          </p:nvSpPr>
          <p:spPr>
            <a:xfrm>
              <a:off x="4353772" y="5640734"/>
              <a:ext cx="1432185" cy="697921"/>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 n1 channels</a:t>
              </a:r>
            </a:p>
            <a:p>
              <a:r>
                <a:rPr lang="en-IN" sz="1200" dirty="0" smtClean="0">
                  <a:solidFill>
                    <a:schemeClr val="bg1"/>
                  </a:solidFill>
                  <a:latin typeface="Squada One" panose="02000000000000000000" pitchFamily="2" charset="0"/>
                </a:rPr>
                <a:t>(12 x 12 x n1)</a:t>
              </a:r>
              <a:endParaRPr lang="en-US" sz="1200" dirty="0">
                <a:solidFill>
                  <a:schemeClr val="bg1"/>
                </a:solidFill>
                <a:latin typeface="Squada One" panose="02000000000000000000" pitchFamily="2" charset="0"/>
              </a:endParaRPr>
            </a:p>
          </p:txBody>
        </p:sp>
        <p:sp>
          <p:nvSpPr>
            <p:cNvPr id="481" name="TextBox 480"/>
            <p:cNvSpPr txBox="1"/>
            <p:nvPr/>
          </p:nvSpPr>
          <p:spPr>
            <a:xfrm>
              <a:off x="2223399" y="5600235"/>
              <a:ext cx="1432185" cy="697921"/>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 n1 channels</a:t>
              </a:r>
            </a:p>
            <a:p>
              <a:r>
                <a:rPr lang="en-IN" sz="1200" dirty="0" smtClean="0">
                  <a:solidFill>
                    <a:schemeClr val="bg1"/>
                  </a:solidFill>
                  <a:latin typeface="Squada One" panose="02000000000000000000" pitchFamily="2" charset="0"/>
                </a:rPr>
                <a:t>(24 x 24 x </a:t>
              </a:r>
              <a:r>
                <a:rPr lang="en-IN" sz="1200" dirty="0">
                  <a:solidFill>
                    <a:schemeClr val="bg1"/>
                  </a:solidFill>
                  <a:latin typeface="Squada One" panose="02000000000000000000" pitchFamily="2" charset="0"/>
                </a:rPr>
                <a:t>n</a:t>
              </a:r>
              <a:r>
                <a:rPr lang="en-IN" sz="1200" dirty="0" smtClean="0">
                  <a:solidFill>
                    <a:schemeClr val="bg1"/>
                  </a:solidFill>
                  <a:latin typeface="Squada One" panose="02000000000000000000" pitchFamily="2" charset="0"/>
                </a:rPr>
                <a:t>1)</a:t>
              </a:r>
              <a:endParaRPr lang="en-US" sz="1200" dirty="0">
                <a:solidFill>
                  <a:schemeClr val="bg1"/>
                </a:solidFill>
                <a:latin typeface="Squada One" panose="02000000000000000000" pitchFamily="2" charset="0"/>
              </a:endParaRPr>
            </a:p>
          </p:txBody>
        </p:sp>
        <p:sp>
          <p:nvSpPr>
            <p:cNvPr id="482" name="TextBox 481"/>
            <p:cNvSpPr txBox="1"/>
            <p:nvPr/>
          </p:nvSpPr>
          <p:spPr>
            <a:xfrm>
              <a:off x="409580" y="5330084"/>
              <a:ext cx="972626" cy="697921"/>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Input</a:t>
              </a:r>
            </a:p>
            <a:p>
              <a:pPr algn="ctr"/>
              <a:r>
                <a:rPr lang="en-IN" sz="1200" dirty="0" smtClean="0">
                  <a:solidFill>
                    <a:schemeClr val="bg1"/>
                  </a:solidFill>
                  <a:latin typeface="Squada One" panose="02000000000000000000" pitchFamily="2" charset="0"/>
                </a:rPr>
                <a:t>28x28x1</a:t>
              </a:r>
              <a:endParaRPr lang="en-US" sz="1200" dirty="0">
                <a:solidFill>
                  <a:schemeClr val="bg1"/>
                </a:solidFill>
                <a:latin typeface="Squada One" panose="02000000000000000000" pitchFamily="2" charset="0"/>
              </a:endParaRPr>
            </a:p>
          </p:txBody>
        </p:sp>
        <p:sp>
          <p:nvSpPr>
            <p:cNvPr id="483" name="TextBox 482"/>
            <p:cNvSpPr txBox="1"/>
            <p:nvPr/>
          </p:nvSpPr>
          <p:spPr>
            <a:xfrm>
              <a:off x="11237511" y="1718178"/>
              <a:ext cx="417075" cy="604865"/>
            </a:xfrm>
            <a:prstGeom prst="rect">
              <a:avLst/>
            </a:prstGeom>
            <a:noFill/>
            <a:ln>
              <a:noFill/>
            </a:ln>
          </p:spPr>
          <p:txBody>
            <a:bodyPr wrap="none" rtlCol="0">
              <a:spAutoFit/>
            </a:bodyPr>
            <a:lstStyle/>
            <a:p>
              <a:pPr algn="ctr"/>
              <a:r>
                <a:rPr lang="en-IN" sz="2000" b="1" dirty="0" smtClean="0">
                  <a:solidFill>
                    <a:schemeClr val="bg1"/>
                  </a:solidFill>
                  <a:latin typeface="Squada One" panose="02000000000000000000" pitchFamily="2" charset="0"/>
                </a:rPr>
                <a:t>0</a:t>
              </a:r>
              <a:endParaRPr lang="en-US" sz="2000" b="1" dirty="0">
                <a:solidFill>
                  <a:schemeClr val="bg1"/>
                </a:solidFill>
                <a:latin typeface="Squada One" panose="02000000000000000000" pitchFamily="2" charset="0"/>
              </a:endParaRPr>
            </a:p>
          </p:txBody>
        </p:sp>
        <p:sp>
          <p:nvSpPr>
            <p:cNvPr id="484" name="TextBox 483"/>
            <p:cNvSpPr txBox="1"/>
            <p:nvPr/>
          </p:nvSpPr>
          <p:spPr>
            <a:xfrm>
              <a:off x="11215657" y="2562790"/>
              <a:ext cx="417075" cy="604865"/>
            </a:xfrm>
            <a:prstGeom prst="rect">
              <a:avLst/>
            </a:prstGeom>
            <a:noFill/>
            <a:ln>
              <a:noFill/>
            </a:ln>
          </p:spPr>
          <p:txBody>
            <a:bodyPr wrap="none" rtlCol="0">
              <a:spAutoFit/>
            </a:bodyPr>
            <a:lstStyle/>
            <a:p>
              <a:pPr algn="ctr"/>
              <a:r>
                <a:rPr lang="en-IN" sz="2000" b="1" dirty="0" smtClean="0">
                  <a:solidFill>
                    <a:schemeClr val="bg1"/>
                  </a:solidFill>
                  <a:latin typeface="Squada One" panose="02000000000000000000" pitchFamily="2" charset="0"/>
                </a:rPr>
                <a:t>1</a:t>
              </a:r>
              <a:endParaRPr lang="en-US" sz="2000" b="1" dirty="0">
                <a:solidFill>
                  <a:schemeClr val="bg1"/>
                </a:solidFill>
                <a:latin typeface="Squada One" panose="02000000000000000000" pitchFamily="2" charset="0"/>
              </a:endParaRPr>
            </a:p>
          </p:txBody>
        </p:sp>
        <p:sp>
          <p:nvSpPr>
            <p:cNvPr id="485" name="TextBox 484"/>
            <p:cNvSpPr txBox="1"/>
            <p:nvPr/>
          </p:nvSpPr>
          <p:spPr>
            <a:xfrm>
              <a:off x="11247884" y="3336635"/>
              <a:ext cx="417075" cy="604865"/>
            </a:xfrm>
            <a:prstGeom prst="rect">
              <a:avLst/>
            </a:prstGeom>
            <a:noFill/>
            <a:ln>
              <a:noFill/>
            </a:ln>
          </p:spPr>
          <p:txBody>
            <a:bodyPr wrap="none" rtlCol="0">
              <a:spAutoFit/>
            </a:bodyPr>
            <a:lstStyle/>
            <a:p>
              <a:pPr algn="ctr"/>
              <a:r>
                <a:rPr lang="en-IN" sz="2000" b="1" dirty="0">
                  <a:solidFill>
                    <a:schemeClr val="bg1"/>
                  </a:solidFill>
                  <a:latin typeface="Squada One" panose="02000000000000000000" pitchFamily="2" charset="0"/>
                </a:rPr>
                <a:t>2</a:t>
              </a:r>
              <a:endParaRPr lang="en-US" sz="2000" b="1" dirty="0">
                <a:solidFill>
                  <a:schemeClr val="bg1"/>
                </a:solidFill>
                <a:latin typeface="Squada One" panose="02000000000000000000" pitchFamily="2" charset="0"/>
              </a:endParaRPr>
            </a:p>
          </p:txBody>
        </p:sp>
        <p:sp>
          <p:nvSpPr>
            <p:cNvPr id="486" name="TextBox 485"/>
            <p:cNvSpPr txBox="1"/>
            <p:nvPr/>
          </p:nvSpPr>
          <p:spPr>
            <a:xfrm>
              <a:off x="11284501" y="4119015"/>
              <a:ext cx="417075" cy="604865"/>
            </a:xfrm>
            <a:prstGeom prst="rect">
              <a:avLst/>
            </a:prstGeom>
            <a:noFill/>
            <a:ln>
              <a:noFill/>
            </a:ln>
          </p:spPr>
          <p:txBody>
            <a:bodyPr wrap="none" rtlCol="0">
              <a:spAutoFit/>
            </a:bodyPr>
            <a:lstStyle/>
            <a:p>
              <a:pPr algn="ctr"/>
              <a:r>
                <a:rPr lang="en-IN" sz="2000" b="1" dirty="0" smtClean="0">
                  <a:solidFill>
                    <a:schemeClr val="bg1"/>
                  </a:solidFill>
                  <a:latin typeface="Squada One" panose="02000000000000000000" pitchFamily="2" charset="0"/>
                </a:rPr>
                <a:t>9</a:t>
              </a:r>
              <a:endParaRPr lang="en-US" sz="2000" b="1" dirty="0">
                <a:solidFill>
                  <a:schemeClr val="bg1"/>
                </a:solidFill>
                <a:latin typeface="Squada One" panose="02000000000000000000" pitchFamily="2" charset="0"/>
              </a:endParaRPr>
            </a:p>
          </p:txBody>
        </p:sp>
        <p:sp>
          <p:nvSpPr>
            <p:cNvPr id="487" name="TextBox 486"/>
            <p:cNvSpPr txBox="1"/>
            <p:nvPr/>
          </p:nvSpPr>
          <p:spPr>
            <a:xfrm>
              <a:off x="1772792" y="2723009"/>
              <a:ext cx="1319848"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Conv_1</a:t>
              </a:r>
            </a:p>
            <a:p>
              <a:pPr algn="ctr"/>
              <a:r>
                <a:rPr lang="en-IN" sz="1200" dirty="0" smtClean="0">
                  <a:solidFill>
                    <a:schemeClr val="bg1"/>
                  </a:solidFill>
                  <a:latin typeface="Squada One" panose="02000000000000000000" pitchFamily="2" charset="0"/>
                </a:rPr>
                <a:t>Convolution </a:t>
              </a:r>
            </a:p>
            <a:p>
              <a:pPr algn="ctr"/>
              <a:r>
                <a:rPr lang="en-IN" sz="1200" dirty="0" smtClean="0">
                  <a:solidFill>
                    <a:schemeClr val="bg1"/>
                  </a:solidFill>
                  <a:latin typeface="Squada One" panose="02000000000000000000" pitchFamily="2" charset="0"/>
                </a:rPr>
                <a:t>(5x5)</a:t>
              </a:r>
              <a:endParaRPr lang="en-US" sz="1200" dirty="0">
                <a:solidFill>
                  <a:schemeClr val="bg1"/>
                </a:solidFill>
                <a:latin typeface="Squada One" panose="02000000000000000000" pitchFamily="2" charset="0"/>
              </a:endParaRPr>
            </a:p>
          </p:txBody>
        </p:sp>
        <p:sp>
          <p:nvSpPr>
            <p:cNvPr id="488" name="TextBox 487"/>
            <p:cNvSpPr txBox="1"/>
            <p:nvPr/>
          </p:nvSpPr>
          <p:spPr>
            <a:xfrm>
              <a:off x="3463585" y="2811840"/>
              <a:ext cx="1297380" cy="697921"/>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Max-pooling</a:t>
              </a:r>
            </a:p>
            <a:p>
              <a:pPr algn="ctr"/>
              <a:r>
                <a:rPr lang="en-IN" sz="1200" dirty="0" smtClean="0">
                  <a:solidFill>
                    <a:schemeClr val="bg1"/>
                  </a:solidFill>
                  <a:latin typeface="Squada One" panose="02000000000000000000" pitchFamily="2" charset="0"/>
                </a:rPr>
                <a:t>(2x2)</a:t>
              </a:r>
              <a:endParaRPr lang="en-US" sz="1200" dirty="0">
                <a:solidFill>
                  <a:schemeClr val="bg1"/>
                </a:solidFill>
                <a:latin typeface="Squada One" panose="02000000000000000000" pitchFamily="2" charset="0"/>
              </a:endParaRPr>
            </a:p>
          </p:txBody>
        </p:sp>
        <p:sp>
          <p:nvSpPr>
            <p:cNvPr id="489" name="TextBox 488"/>
            <p:cNvSpPr txBox="1"/>
            <p:nvPr/>
          </p:nvSpPr>
          <p:spPr>
            <a:xfrm>
              <a:off x="4689000" y="1991317"/>
              <a:ext cx="1319848"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Conv_2</a:t>
              </a:r>
            </a:p>
            <a:p>
              <a:pPr algn="ctr"/>
              <a:r>
                <a:rPr lang="en-IN" sz="1200" dirty="0" smtClean="0">
                  <a:solidFill>
                    <a:schemeClr val="bg1"/>
                  </a:solidFill>
                  <a:latin typeface="Squada One" panose="02000000000000000000" pitchFamily="2" charset="0"/>
                </a:rPr>
                <a:t>Convolution </a:t>
              </a:r>
            </a:p>
            <a:p>
              <a:pPr algn="ctr"/>
              <a:r>
                <a:rPr lang="en-IN" sz="1200" dirty="0" smtClean="0">
                  <a:solidFill>
                    <a:schemeClr val="bg1"/>
                  </a:solidFill>
                  <a:latin typeface="Squada One" panose="02000000000000000000" pitchFamily="2" charset="0"/>
                </a:rPr>
                <a:t>(5x5)</a:t>
              </a:r>
              <a:endParaRPr lang="en-US" sz="1200" dirty="0">
                <a:solidFill>
                  <a:schemeClr val="bg1"/>
                </a:solidFill>
                <a:latin typeface="Squada One" panose="02000000000000000000" pitchFamily="2" charset="0"/>
              </a:endParaRPr>
            </a:p>
          </p:txBody>
        </p:sp>
        <p:sp>
          <p:nvSpPr>
            <p:cNvPr id="490" name="TextBox 489"/>
            <p:cNvSpPr txBox="1"/>
            <p:nvPr/>
          </p:nvSpPr>
          <p:spPr>
            <a:xfrm>
              <a:off x="6065596" y="1755878"/>
              <a:ext cx="1297380" cy="697921"/>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Max-pooling</a:t>
              </a:r>
            </a:p>
            <a:p>
              <a:pPr algn="ctr"/>
              <a:r>
                <a:rPr lang="en-IN" sz="1200" dirty="0" smtClean="0">
                  <a:solidFill>
                    <a:schemeClr val="bg1"/>
                  </a:solidFill>
                  <a:latin typeface="Squada One" panose="02000000000000000000" pitchFamily="2" charset="0"/>
                </a:rPr>
                <a:t>(2x2)</a:t>
              </a:r>
              <a:endParaRPr lang="en-US" sz="1200" dirty="0">
                <a:solidFill>
                  <a:schemeClr val="bg1"/>
                </a:solidFill>
                <a:latin typeface="Squada One" panose="02000000000000000000" pitchFamily="2" charset="0"/>
              </a:endParaRPr>
            </a:p>
          </p:txBody>
        </p:sp>
        <p:sp>
          <p:nvSpPr>
            <p:cNvPr id="491" name="TextBox 490"/>
            <p:cNvSpPr txBox="1"/>
            <p:nvPr/>
          </p:nvSpPr>
          <p:spPr>
            <a:xfrm>
              <a:off x="7878909" y="1374501"/>
              <a:ext cx="1701791"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FC_3</a:t>
              </a:r>
              <a:endParaRPr lang="en-IN" sz="1200" dirty="0">
                <a:solidFill>
                  <a:schemeClr val="bg1"/>
                </a:solidFill>
                <a:latin typeface="Squada One" panose="02000000000000000000" pitchFamily="2" charset="0"/>
              </a:endParaRPr>
            </a:p>
            <a:p>
              <a:pPr algn="ctr"/>
              <a:r>
                <a:rPr lang="en-IN" sz="1200" dirty="0" smtClean="0">
                  <a:solidFill>
                    <a:schemeClr val="bg1"/>
                  </a:solidFill>
                  <a:latin typeface="Squada One" panose="02000000000000000000" pitchFamily="2" charset="0"/>
                </a:rPr>
                <a:t>Fully Connected </a:t>
              </a:r>
            </a:p>
            <a:p>
              <a:pPr algn="ctr"/>
              <a:r>
                <a:rPr lang="en-IN" sz="1200" dirty="0" smtClean="0">
                  <a:solidFill>
                    <a:schemeClr val="bg1"/>
                  </a:solidFill>
                  <a:latin typeface="Squada One" panose="02000000000000000000" pitchFamily="2" charset="0"/>
                </a:rPr>
                <a:t>ReLU Activation</a:t>
              </a:r>
            </a:p>
          </p:txBody>
        </p:sp>
        <p:sp>
          <p:nvSpPr>
            <p:cNvPr id="492" name="TextBox 491"/>
            <p:cNvSpPr txBox="1"/>
            <p:nvPr/>
          </p:nvSpPr>
          <p:spPr>
            <a:xfrm>
              <a:off x="9859759" y="969554"/>
              <a:ext cx="1701791"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FC_4</a:t>
              </a:r>
              <a:endParaRPr lang="en-IN" sz="1200" dirty="0">
                <a:solidFill>
                  <a:schemeClr val="bg1"/>
                </a:solidFill>
                <a:latin typeface="Squada One" panose="02000000000000000000" pitchFamily="2" charset="0"/>
              </a:endParaRPr>
            </a:p>
            <a:p>
              <a:pPr algn="ctr"/>
              <a:r>
                <a:rPr lang="en-IN" sz="1200" dirty="0" smtClean="0">
                  <a:solidFill>
                    <a:schemeClr val="bg1"/>
                  </a:solidFill>
                  <a:latin typeface="Squada One" panose="02000000000000000000" pitchFamily="2" charset="0"/>
                </a:rPr>
                <a:t>Fully Connected </a:t>
              </a:r>
            </a:p>
            <a:p>
              <a:pPr algn="ctr"/>
              <a:r>
                <a:rPr lang="en-IN" sz="1200" dirty="0" smtClean="0">
                  <a:solidFill>
                    <a:schemeClr val="bg1"/>
                  </a:solidFill>
                  <a:latin typeface="Squada One" panose="02000000000000000000" pitchFamily="2" charset="0"/>
                </a:rPr>
                <a:t>Neural Network</a:t>
              </a:r>
            </a:p>
          </p:txBody>
        </p:sp>
      </p:grpSp>
    </p:spTree>
    <p:extLst>
      <p:ext uri="{BB962C8B-B14F-4D97-AF65-F5344CB8AC3E}">
        <p14:creationId xmlns:p14="http://schemas.microsoft.com/office/powerpoint/2010/main" val="116843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Convolutional Layer</a:t>
            </a:r>
            <a:endParaRPr dirty="0"/>
          </a:p>
        </p:txBody>
      </p:sp>
      <p:sp>
        <p:nvSpPr>
          <p:cNvPr id="4196" name="Google Shape;4196;p65"/>
          <p:cNvSpPr txBox="1">
            <a:spLocks noGrp="1"/>
          </p:cNvSpPr>
          <p:nvPr>
            <p:ph type="subTitle" idx="2"/>
          </p:nvPr>
        </p:nvSpPr>
        <p:spPr>
          <a:xfrm>
            <a:off x="1130633" y="1501572"/>
            <a:ext cx="5568618" cy="3133928"/>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The </a:t>
            </a:r>
            <a:r>
              <a:rPr lang="en-US" sz="1400" b="1" dirty="0" err="1">
                <a:latin typeface="Architects Daughter" panose="020B0604020202020204" charset="0"/>
                <a:cs typeface="Architects Daughter" panose="020B0604020202020204" charset="0"/>
              </a:rPr>
              <a:t>Conv</a:t>
            </a:r>
            <a:r>
              <a:rPr lang="en-US" sz="1400" b="1" dirty="0">
                <a:latin typeface="Architects Daughter" panose="020B0604020202020204" charset="0"/>
                <a:cs typeface="Architects Daughter" panose="020B0604020202020204" charset="0"/>
              </a:rPr>
              <a:t> layer is the core building block of a Convolutional Network that does most of the computational heavy </a:t>
            </a:r>
            <a:r>
              <a:rPr lang="en-US" sz="1400" b="1" dirty="0" smtClean="0">
                <a:latin typeface="Architects Daughter" panose="020B0604020202020204" charset="0"/>
                <a:cs typeface="Architects Daughter" panose="020B0604020202020204" charset="0"/>
              </a:rPr>
              <a:t>lifting</a:t>
            </a: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Convolution is the first layer to extract features from an input image</a:t>
            </a: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endParaRPr lang="en-US" sz="1400" b="1" dirty="0" smtClean="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Convolution preserves the relationship between pixels by learning image features using small squares of input </a:t>
            </a:r>
            <a:r>
              <a:rPr lang="en-US" sz="1400" b="1" dirty="0" smtClean="0">
                <a:latin typeface="Architects Daughter" panose="020B0604020202020204" charset="0"/>
                <a:cs typeface="Architects Daughter" panose="020B0604020202020204" charset="0"/>
              </a:rPr>
              <a:t>data</a:t>
            </a: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b="1" dirty="0" smtClean="0">
                <a:latin typeface="Architects Daughter" panose="020B0604020202020204" charset="0"/>
                <a:cs typeface="Architects Daughter" panose="020B0604020202020204" charset="0"/>
              </a:rPr>
              <a:t>It </a:t>
            </a:r>
            <a:r>
              <a:rPr lang="en-US" sz="1400" b="1" dirty="0">
                <a:latin typeface="Architects Daughter" panose="020B0604020202020204" charset="0"/>
                <a:cs typeface="Architects Daughter" panose="020B0604020202020204" charset="0"/>
              </a:rPr>
              <a:t>requires a few components, </a:t>
            </a:r>
            <a:endParaRPr lang="en-US" sz="1400" b="1" dirty="0" smtClean="0">
              <a:latin typeface="Architects Daughter" panose="020B0604020202020204" charset="0"/>
              <a:cs typeface="Architects Daughter" panose="020B0604020202020204" charset="0"/>
            </a:endParaRPr>
          </a:p>
          <a:p>
            <a:pPr marL="800100" lvl="1" indent="-342900">
              <a:buFont typeface="+mj-lt"/>
              <a:buAutoNum type="arabicPeriod"/>
            </a:pPr>
            <a:r>
              <a:rPr lang="en-US" sz="1400" b="1" dirty="0" smtClean="0">
                <a:latin typeface="Architects Daughter" panose="020B0604020202020204" charset="0"/>
                <a:cs typeface="Architects Daughter" panose="020B0604020202020204" charset="0"/>
              </a:rPr>
              <a:t>Input data</a:t>
            </a:r>
          </a:p>
          <a:p>
            <a:pPr marL="800100" lvl="1" indent="-342900">
              <a:buFont typeface="+mj-lt"/>
              <a:buAutoNum type="arabicPeriod"/>
            </a:pPr>
            <a:r>
              <a:rPr lang="en-US" sz="1400" b="1" dirty="0" smtClean="0">
                <a:latin typeface="Architects Daughter" panose="020B0604020202020204" charset="0"/>
                <a:cs typeface="Architects Daughter" panose="020B0604020202020204" charset="0"/>
              </a:rPr>
              <a:t>Filter</a:t>
            </a:r>
          </a:p>
          <a:p>
            <a:pPr marL="800100" lvl="1" indent="-342900">
              <a:buFont typeface="+mj-lt"/>
              <a:buAutoNum type="arabicPeriod"/>
            </a:pPr>
            <a:r>
              <a:rPr lang="en-US" sz="1400" b="1" dirty="0" smtClean="0">
                <a:latin typeface="Architects Daughter" panose="020B0604020202020204" charset="0"/>
                <a:cs typeface="Architects Daughter" panose="020B0604020202020204" charset="0"/>
              </a:rPr>
              <a:t>Feature </a:t>
            </a:r>
            <a:r>
              <a:rPr lang="en-US" sz="1400" b="1" dirty="0">
                <a:latin typeface="Architects Daughter" panose="020B0604020202020204" charset="0"/>
                <a:cs typeface="Architects Daughter" panose="020B0604020202020204" charset="0"/>
              </a:rPr>
              <a:t>map</a:t>
            </a:r>
            <a:endParaRPr lang="en-US" sz="1400" b="1" dirty="0" smtClean="0">
              <a:latin typeface="Architects Daughter" panose="020B0604020202020204" charset="0"/>
              <a:cs typeface="Architects Daughter" panose="020B0604020202020204" charset="0"/>
            </a:endParaRPr>
          </a:p>
        </p:txBody>
      </p:sp>
      <p:pic>
        <p:nvPicPr>
          <p:cNvPr id="3" name="Picture 2"/>
          <p:cNvPicPr>
            <a:picLocks noChangeAspect="1"/>
          </p:cNvPicPr>
          <p:nvPr/>
        </p:nvPicPr>
        <p:blipFill>
          <a:blip r:embed="rId3"/>
          <a:stretch>
            <a:fillRect/>
          </a:stretch>
        </p:blipFill>
        <p:spPr>
          <a:xfrm>
            <a:off x="3439104" y="3880789"/>
            <a:ext cx="2968046" cy="1126156"/>
          </a:xfrm>
          <a:prstGeom prst="rect">
            <a:avLst/>
          </a:prstGeom>
        </p:spPr>
      </p:pic>
      <p:pic>
        <p:nvPicPr>
          <p:cNvPr id="3076" name="Picture 4" descr="https://miro.medium.com/max/436/1*uJpkfkm2Lr72mJtRaqoKZ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1501572"/>
            <a:ext cx="1965572" cy="3176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96">
                                            <p:txEl>
                                              <p:pRg st="4" end="4"/>
                                            </p:txEl>
                                          </p:spTgt>
                                        </p:tgtEl>
                                        <p:attrNameLst>
                                          <p:attrName>style.visibility</p:attrName>
                                        </p:attrNameLst>
                                      </p:cBhvr>
                                      <p:to>
                                        <p:strVal val="visible"/>
                                      </p:to>
                                    </p:set>
                                    <p:animEffect transition="in" filter="fade">
                                      <p:cBhvr>
                                        <p:cTn id="17" dur="500"/>
                                        <p:tgtEl>
                                          <p:spTgt spid="41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96">
                                            <p:txEl>
                                              <p:pRg st="6" end="6"/>
                                            </p:txEl>
                                          </p:spTgt>
                                        </p:tgtEl>
                                        <p:attrNameLst>
                                          <p:attrName>style.visibility</p:attrName>
                                        </p:attrNameLst>
                                      </p:cBhvr>
                                      <p:to>
                                        <p:strVal val="visible"/>
                                      </p:to>
                                    </p:set>
                                    <p:animEffect transition="in" filter="fade">
                                      <p:cBhvr>
                                        <p:cTn id="22" dur="500"/>
                                        <p:tgtEl>
                                          <p:spTgt spid="4196">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96">
                                            <p:txEl>
                                              <p:pRg st="7" end="7"/>
                                            </p:txEl>
                                          </p:spTgt>
                                        </p:tgtEl>
                                        <p:attrNameLst>
                                          <p:attrName>style.visibility</p:attrName>
                                        </p:attrNameLst>
                                      </p:cBhvr>
                                      <p:to>
                                        <p:strVal val="visible"/>
                                      </p:to>
                                    </p:set>
                                    <p:animEffect transition="in" filter="fade">
                                      <p:cBhvr>
                                        <p:cTn id="25" dur="500"/>
                                        <p:tgtEl>
                                          <p:spTgt spid="4196">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96">
                                            <p:txEl>
                                              <p:pRg st="8" end="8"/>
                                            </p:txEl>
                                          </p:spTgt>
                                        </p:tgtEl>
                                        <p:attrNameLst>
                                          <p:attrName>style.visibility</p:attrName>
                                        </p:attrNameLst>
                                      </p:cBhvr>
                                      <p:to>
                                        <p:strVal val="visible"/>
                                      </p:to>
                                    </p:set>
                                    <p:animEffect transition="in" filter="fade">
                                      <p:cBhvr>
                                        <p:cTn id="28" dur="500"/>
                                        <p:tgtEl>
                                          <p:spTgt spid="4196">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96">
                                            <p:txEl>
                                              <p:pRg st="9" end="9"/>
                                            </p:txEl>
                                          </p:spTgt>
                                        </p:tgtEl>
                                        <p:attrNameLst>
                                          <p:attrName>style.visibility</p:attrName>
                                        </p:attrNameLst>
                                      </p:cBhvr>
                                      <p:to>
                                        <p:strVal val="visible"/>
                                      </p:to>
                                    </p:set>
                                    <p:animEffect transition="in" filter="fade">
                                      <p:cBhvr>
                                        <p:cTn id="31" dur="500"/>
                                        <p:tgtEl>
                                          <p:spTgt spid="4196">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sz="2800" dirty="0" smtClean="0"/>
              <a:t>Convoluted feature – </a:t>
            </a:r>
            <a:r>
              <a:rPr lang="en-IN" sz="2800" dirty="0" err="1" smtClean="0"/>
              <a:t>Gray</a:t>
            </a:r>
            <a:r>
              <a:rPr lang="en-IN" sz="2800" dirty="0" smtClean="0"/>
              <a:t> scale</a:t>
            </a:r>
            <a:endParaRPr sz="28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62987"/>
          <a:stretch/>
        </p:blipFill>
        <p:spPr>
          <a:xfrm>
            <a:off x="1125013" y="1378110"/>
            <a:ext cx="2551638" cy="3185168"/>
          </a:xfrm>
          <a:prstGeom prst="rect">
            <a:avLst/>
          </a:prstGeom>
        </p:spPr>
      </p:pic>
      <p:pic>
        <p:nvPicPr>
          <p:cNvPr id="133" name="Picture 132"/>
          <p:cNvPicPr>
            <a:picLocks noChangeAspect="1"/>
          </p:cNvPicPr>
          <p:nvPr/>
        </p:nvPicPr>
        <p:blipFill rotWithShape="1">
          <a:blip r:embed="rId3">
            <a:extLst>
              <a:ext uri="{28A0092B-C50C-407E-A947-70E740481C1C}">
                <a14:useLocalDpi xmlns:a14="http://schemas.microsoft.com/office/drawing/2010/main" val="0"/>
              </a:ext>
            </a:extLst>
          </a:blip>
          <a:srcRect l="37289" r="37104"/>
          <a:stretch/>
        </p:blipFill>
        <p:spPr>
          <a:xfrm>
            <a:off x="3689325" y="1378110"/>
            <a:ext cx="1765300" cy="3185168"/>
          </a:xfrm>
          <a:prstGeom prst="rect">
            <a:avLst/>
          </a:prstGeom>
        </p:spPr>
      </p:pic>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l="62527" r="13432" b="32222"/>
          <a:stretch/>
        </p:blipFill>
        <p:spPr>
          <a:xfrm>
            <a:off x="5467299" y="1378110"/>
            <a:ext cx="1657350" cy="2158840"/>
          </a:xfrm>
          <a:prstGeom prst="rect">
            <a:avLst/>
          </a:prstGeom>
        </p:spPr>
      </p:pic>
      <p:pic>
        <p:nvPicPr>
          <p:cNvPr id="135" name="Picture 134"/>
          <p:cNvPicPr>
            <a:picLocks noChangeAspect="1"/>
          </p:cNvPicPr>
          <p:nvPr/>
        </p:nvPicPr>
        <p:blipFill rotWithShape="1">
          <a:blip r:embed="rId3">
            <a:extLst>
              <a:ext uri="{28A0092B-C50C-407E-A947-70E740481C1C}">
                <a14:useLocalDpi xmlns:a14="http://schemas.microsoft.com/office/drawing/2010/main" val="0"/>
              </a:ext>
            </a:extLst>
          </a:blip>
          <a:srcRect l="86660" b="33020"/>
          <a:stretch/>
        </p:blipFill>
        <p:spPr>
          <a:xfrm>
            <a:off x="7137323" y="1378110"/>
            <a:ext cx="919637" cy="2158840"/>
          </a:xfrm>
          <a:prstGeom prst="rect">
            <a:avLst/>
          </a:prstGeom>
        </p:spPr>
      </p:pic>
    </p:spTree>
    <p:extLst>
      <p:ext uri="{BB962C8B-B14F-4D97-AF65-F5344CB8AC3E}">
        <p14:creationId xmlns:p14="http://schemas.microsoft.com/office/powerpoint/2010/main" val="29267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sz="2800" dirty="0" smtClean="0"/>
              <a:t>Convoluted feature – </a:t>
            </a:r>
            <a:r>
              <a:rPr lang="en-IN" sz="2800" dirty="0" err="1" smtClean="0"/>
              <a:t>Gray</a:t>
            </a:r>
            <a:r>
              <a:rPr lang="en-IN" sz="2800" dirty="0" smtClean="0"/>
              <a:t> scale</a:t>
            </a:r>
            <a:endParaRPr sz="2800" dirty="0"/>
          </a:p>
        </p:txBody>
      </p:sp>
      <p:pic>
        <p:nvPicPr>
          <p:cNvPr id="4" name="Picture 3"/>
          <p:cNvPicPr>
            <a:picLocks noChangeAspect="1"/>
          </p:cNvPicPr>
          <p:nvPr/>
        </p:nvPicPr>
        <p:blipFill>
          <a:blip r:embed="rId3"/>
          <a:stretch>
            <a:fillRect/>
          </a:stretch>
        </p:blipFill>
        <p:spPr>
          <a:xfrm>
            <a:off x="2623583" y="1606550"/>
            <a:ext cx="3896783" cy="2844800"/>
          </a:xfrm>
          <a:prstGeom prst="rect">
            <a:avLst/>
          </a:prstGeom>
        </p:spPr>
      </p:pic>
    </p:spTree>
    <p:extLst>
      <p:ext uri="{BB962C8B-B14F-4D97-AF65-F5344CB8AC3E}">
        <p14:creationId xmlns:p14="http://schemas.microsoft.com/office/powerpoint/2010/main" val="3903011565"/>
      </p:ext>
    </p:extLst>
  </p:cSld>
  <p:clrMapOvr>
    <a:masterClrMapping/>
  </p:clrMapOvr>
  <p:timing>
    <p:tnLst>
      <p:par>
        <p:cTn id="1" dur="indefinite" restart="never" nodeType="tmRoot"/>
      </p:par>
    </p:tnLst>
  </p:timing>
</p:sld>
</file>

<file path=ppt/theme/theme1.xml><?xml version="1.0" encoding="utf-8"?>
<a:theme xmlns:a="http://schemas.openxmlformats.org/drawingml/2006/main" name="National Comic Book Day by Slidesgo">
  <a:themeElements>
    <a:clrScheme name="Simple Light">
      <a:dk1>
        <a:srgbClr val="000000"/>
      </a:dk1>
      <a:lt1>
        <a:srgbClr val="FFFFFF"/>
      </a:lt1>
      <a:dk2>
        <a:srgbClr val="6FBFF8"/>
      </a:dk2>
      <a:lt2>
        <a:srgbClr val="F42168"/>
      </a:lt2>
      <a:accent1>
        <a:srgbClr val="FDD843"/>
      </a:accent1>
      <a:accent2>
        <a:srgbClr val="7622B1"/>
      </a:accent2>
      <a:accent3>
        <a:srgbClr val="EBCCFF"/>
      </a:accent3>
      <a:accent4>
        <a:srgbClr val="5A1C73"/>
      </a:accent4>
      <a:accent5>
        <a:srgbClr val="CFDEE1"/>
      </a:accent5>
      <a:accent6>
        <a:srgbClr val="3A70D1"/>
      </a:accent6>
      <a:hlink>
        <a:srgbClr val="FDD8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5683</TotalTime>
  <Words>1075</Words>
  <Application>Microsoft Office PowerPoint</Application>
  <PresentationFormat>On-screen Show (16:9)</PresentationFormat>
  <Paragraphs>186</Paragraphs>
  <Slides>24</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Luckiest Guy</vt:lpstr>
      <vt:lpstr>Open Sans</vt:lpstr>
      <vt:lpstr>Arial Unicode MS</vt:lpstr>
      <vt:lpstr>Pacifico</vt:lpstr>
      <vt:lpstr>Nunito Sans</vt:lpstr>
      <vt:lpstr>Lato</vt:lpstr>
      <vt:lpstr>Architects Daughter</vt:lpstr>
      <vt:lpstr>Dosis</vt:lpstr>
      <vt:lpstr>Alef</vt:lpstr>
      <vt:lpstr>Squada One</vt:lpstr>
      <vt:lpstr>Arial</vt:lpstr>
      <vt:lpstr>National Comic Book Day by Slidesgo</vt:lpstr>
      <vt:lpstr>DEEP LEarNiNg MastEr Class</vt:lpstr>
      <vt:lpstr>Announcement</vt:lpstr>
      <vt:lpstr> Convolutional Neural Network</vt:lpstr>
      <vt:lpstr>DIGItal image</vt:lpstr>
      <vt:lpstr>Simple Softmax Classification</vt:lpstr>
      <vt:lpstr>Convolutional neural network</vt:lpstr>
      <vt:lpstr>Convolutional Layer</vt:lpstr>
      <vt:lpstr>Convoluted feature – Gray scale</vt:lpstr>
      <vt:lpstr>Convoluted feature – Gray scale</vt:lpstr>
      <vt:lpstr>Convoluted feature – RGB scale</vt:lpstr>
      <vt:lpstr>Convoluted feature – RGB scale</vt:lpstr>
      <vt:lpstr>Strides</vt:lpstr>
      <vt:lpstr>problem IN CONV.</vt:lpstr>
      <vt:lpstr>Padding</vt:lpstr>
      <vt:lpstr>Pooling Layer</vt:lpstr>
      <vt:lpstr>Pooling Layer</vt:lpstr>
      <vt:lpstr>Fully Connected Layer</vt:lpstr>
      <vt:lpstr>Deep Learning Terminology - 1</vt:lpstr>
      <vt:lpstr>Deep Learning Terminology - 2</vt:lpstr>
      <vt:lpstr>Deep Learning Terminology - 3</vt:lpstr>
      <vt:lpstr>Data Science</vt:lpstr>
      <vt:lpstr>Programming Subconscious Mind</vt:lpstr>
      <vt:lpstr>Q &amp; A Session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 Class</dc:title>
  <dc:creator>Sanjay D Champ</dc:creator>
  <cp:lastModifiedBy>ADMIN</cp:lastModifiedBy>
  <cp:revision>176</cp:revision>
  <dcterms:modified xsi:type="dcterms:W3CDTF">2021-12-06T11:27:45Z</dcterms:modified>
</cp:coreProperties>
</file>